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2" r:id="rId3"/>
    <p:sldId id="258" r:id="rId4"/>
    <p:sldId id="259" r:id="rId5"/>
    <p:sldId id="260" r:id="rId6"/>
    <p:sldId id="333" r:id="rId7"/>
    <p:sldId id="334" r:id="rId8"/>
    <p:sldId id="335" r:id="rId9"/>
    <p:sldId id="336" r:id="rId10"/>
    <p:sldId id="337" r:id="rId11"/>
    <p:sldId id="33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2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21:52:01.50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12538 3651 168 0,'14'-16'66'0,"-7"7"-52"0,3-1 6 0,-6 7-1 15,0-3-2-15,3-4 1 16,0 10 2-16,0-12 2 15,0 3-12-15,0-1 10 0,0 1 3 16,0 6 2-16,-4-10 0 16,1 4-6-16,0 2-1 15,-1 1-6-15,1-3 0 16,3-4-3-16,0 4 2 16,-4-1-2-16,1 1 0 15,-1 3-1-15,-3-1 2 16,0 1-3-16,-7 3 1 15,-3 3-3-15,-4 0 0 0,-4 6-3 16,-3 0 1-16,-4 4-2 16,-3 2 2-16,3-2-2 15,0 9-1-15,1 3 1 16,-1 3-1-16,0 6 0 16,1 7 0-16,-1 2 0 15,0 4 0-15,4-3-3 16,3 3 0-16,4-6 2 15,7-4 2-15,4 1 2 16,6-4 1-16,4 0-2 16,7-2 1-16,4-1-2 15,7 0 2-15,3-3-2 16,11 0 2-16,7 0-2 16,7-3-1-16,7 10 1 15,-8 2-1-15,-2-3 0 0,-4 4 0 16,-7-4 0-16,-8 1 0 15,-3-4 2-15,-6 6 1 16,-8-6-1-16,-7 1-2 16,-4-1 1-16,-6-3 1 15,-8 3 12-15,-3 4 6 16,-7-7-6-16,-11 0-3 16,-7-3-9-16,-10-3-1 15,0-1-1-15,-1-15 0 16,1-6 0-16,7-12 2 0,3-4-1 15,3-3-1-15,5-3-2 16,6 3 1-16,4 0 1 16,7-3 0-16,7 6-3 15,7-6 0-15,7-6-1 16,7-10 3-16,7-16 0 16,14-8 1-16,15-8 0 15,13-11 0-15,8-13 0 16,-8-7 0-16,-3 7 2 15,-10 9 1-15,-8 16-4 16,-7 0 1-16,-10 12 0 16,-7 4 2-16,-11 15-1 0,-7 3 2 15,-7 13-2 1,-8 3-1-16,-6 10-2 0,-7 12 1 16,-4 0-1-16,-7 12-2 15,-3 10 0-15,0-3 0 16,3 9-13-16,7-3-4 15,11 4-31-15,10 2-14 16,19-3-97 0</inkml:trace>
  <inkml:trace contextRef="#ctx0" brushRef="#br0" timeOffset="688.349">13300 4052 200 0,'-14'10'77'0,"7"-4"-60"0,0 0 8 0,3 0 0 16,0 1-2-16,4 2 3 15,0-6-1 1,4 3 0-16,0-2-14 0,-1 2 2 0,4-3 1 15,0-3-1-15,0 0 0 16,0-3-1-16,0-3 0 16,0-1-2-16,0 1-1 15,-3-10 1-15,-1 4 4 16,-3-1-4-16,-3 1 2 16,-4 2-3-16,-4 4 0 15,-3 0-3-15,0 12 1 16,-4 0-2-16,1 4 0 15,-1 2-3-15,4 4-2 0,7 0 1 16,7-1-1 0,4-2 6-16,3-4 6 15,7-6 0-15,3-3 3 16,1 0 1-16,0-9-1 0,-1 0-1 16,-3 2 1-16,-3 1 1 15,-4-7-1-15,-3 4-3 16,-4 3-2-16,-4 3-6 15,-7 0-1-15,1 3-1 16,-1 0-2-16,1 3-2 16,3 0 1-16,3 0-8 15,4 3-4-15,4-3-37 16,6 0-18-16,4-3-26 16,11 0-12-16,14 4-48 15</inkml:trace>
  <inkml:trace contextRef="#ctx0" brushRef="#br0" timeOffset="1545.907">14266 3535 212 0,'0'-16'82'0,"-3"7"-64"0,-1-4 26 0,1 7 7 0,-1 3-2 15,1-4 3-15,-4-2-18 16,-4 6-6-16,-7-3-16 16,-3 6-5-16,-10 0-3 0,-8 9-2 15,-4 0-2-15,-2 7 1 16,2 6-1-16,1 0 0 15,3 6 0-15,4 0-3 16,3 10 0-16,4-3 2 16,7-1 2-16,3 1-2 15,7-4 0-15,4-3 1 16,4 0 2-16,3 1-1 16,7-7 2-16,7 6 2 15,7-3 2-15,14-3-3 0,8 0-1 16,10-3 1-16,3 6 0 15,1-7-2-15,-5 8-2 16,-2 2 1-16,-4 0-1 16,-7 10 0-16,-4-1 2 15,-3-2-1-15,-8-1 2 16,-6-6 9-16,-8 4 4 16,-6-4-5-16,-4 0-4 15,-7 0-2-15,-4 1 1 16,-6-4-1-16,-8-3 0 15,-10-4-3-15,-8-5-2 16,-6 6 1-16,-4-10-1 16,0 4 0-16,4-10 0 0,3-9 0 15,7-7 0 1,7-3-3-16,8-2 2 16,6 5-1-16,7-3 0 0,11-6 2 15,8-3 0-15,6-9-3 16,14-10 2-16,18-16 1 15,10 1 0-15,4-10 6 16,4-13 6-16,6-18 5 16,4-3 2-16,-3 8-10 15,-8 5-3-15,-13-5-4 16,-15 17 1-16,-17 9-4 16,-15 16 0-16,-17 21-1 15,-14 20 0-15,-7 12 2 0,-4 9 0 16,-4 4 0-16,-2 9 0 15,2-3 0-15,8-1 0 16,7-5-18-16,10-1-8 16,15-2-26-16,13-1-12 15,11 4-81 1,15 6-71-16,9 3 78 16</inkml:trace>
  <inkml:trace contextRef="#ctx0" brushRef="#br0" timeOffset="2091.9">14732 3999 288 0,'-7'-6'107'0,"0"6"-83"0,0 6 6 16,0-3-1-16,0 3-9 0,0 4 0 16,0-7-7-1,3 9-3-15,1-2-5 16,3-1 3-16,3 1 2 0,1-10 1 0,3 3 3 15,0-3-3-15,3-3-1 16,1-4-4-16,-1 1 1 16,-2 0 0-16,-5-1 3 15,1 1 1-15,-4-3 1 16,-4 9 0-16,-3-3 2 16,-4 3-3-16,1 3-1 15,-4 6-4-15,0 1 1 16,3-1-4-16,4 4-2 15,3-7 0-15,4 0-1 16,4-3 4-16,3-3 5 16,4-3-1-16,3-3 1 0,0 0-8 15,-4-1 0 1,1 1-1-16,-4 3 2 16,0 0-10-16,-3 3-4 0,-4 0-52 15,0 0-22-15,0 6-99 16</inkml:trace>
  <inkml:trace contextRef="#ctx0" brushRef="#br0" timeOffset="2916.089">15367 3431 280 0,'-18'-19'104'0,"8"13"-81"0,-1-3 9 0,4 9 1 15,-3-6-10-15,-1 2-1 16,0 4-6-16,-3 4 0 16,-3 2-9-16,-1 3 5 0,-3 1 1 15,-7 5-2-15,-4 1-1 16,-3 0-9-16,-4 2 0 15,7 1-1-15,0 3 2 16,8-3-3-16,2 3 0 16,8-3-1-16,4 6 0 15,6 3 2-15,8 3 2 16,6 4-1-16,11-4 2 16,8 7-2-16,6 0-1 0,4-10 5 15,7 3 1 1,0-3-2-16,10 7-1 15,7-4-1-15,4 1 1 0,-7 8 0 16,-3 1 3-16,-8 3 6 16,-6 0 4-16,-8 0-2 15,-10-7 0-15,-8 1 3 16,-6 0 1-16,-8-7-3 16,-6-3-1-16,-11-9-2 15,-11 6 2-15,-7-9-7 16,-10-4-2-16,-7-2-3 15,-1-7-2-15,1-6-2 16,3-4 1-16,7-2 1 0,4 0 0 16,3-1 0-16,7 1 0 15,8-1-3-15,3 1 2 16,7-4-1-16,7-5 0 16,7-7 0-16,3-7 0 15,8-9 2-15,3 1 2 16,11-17-1-16,14 1-1 15,10-16 1-15,8-19 1 16,-4-3-1-16,-8 3-1 16,-6 3-2-16,-7 6 1 15,-11 4 3-15,-6 9 1 0,-12 16-1 16,-10 18-2 0,-10 16-2-16,-12 7 1 0,-13 12-1 15,-11 12 0-15,-3 1-3 16,3 3-1-16,7-1-13 15,4 1-5-15,10-3-18 16,8 2-6-16,9-2-15 16,16-4-3-16,9 1-63 15,18-4-58 1,4-3 70-16</inkml:trace>
  <inkml:trace contextRef="#ctx0" brushRef="#br0" timeOffset="3846">16531 3993 244 0,'7'-10'93'0,"-7"7"-72"0,0-3 9 0,-3 6-1 15,-1-7-4-15,-3 4 2 16,0 0-4-16,0 3 0 16,-4 0-12-16,1 0 0 0,-1 3 0 15,1 0-2-15,-1 4 2 0,1 2-4 16,-1 1 1-16,4-1-5 15,3-3 0-15,8 4 3 16,3-7 3-16,4-3 0 16,6 0 0-16,1 0 1 15,-1-3 1-15,1-7-1 16,0 1 1-16,-4-1-2 16,-4-2 2-16,-3-1-2 15,-3 1 0-15,-8-1-1 16,-6 4 2-16,-8 3-1 15,-3 2 2-15,-4 4-4 16,-3 10 1-16,3-4-3 16,4 3 0-16,4 4-6 15,6 3-1-15,8-7 1 0,6 1 0 16,4-1 1-16,7 7 0 16,4-13-3-16,7 3 0 15,-1-3-60-15,4-3-27 16,4 3-101-1</inkml:trace>
  <inkml:trace contextRef="#ctx0" brushRef="#br0" timeOffset="4667.785">17695 3450 268 0,'7'-19'101'0,"-3"7"-78"0,3-7 17 16,-7 10 3-16,4-7-6 15,-4 6 1-15,0-2-8 0,-8 2-4 16,-2 10-14-16,-4 0-3 0,-7 13 1 16,-4 3-6-16,-10 3-2 15,-4 2-1-15,-4 8 1 16,1-7-1-16,3-4-1 16,4 11-2-16,3-4 1 15,8 3-1-15,2-3 0 16,8 3 2-1,7 10 0-15,7-4-3 0,7 1 2 16,11-1 1-16,14-2 0 16,7-4 0-16,3 0 2 15,4 0-1-15,0 1-1 16,3-1 3-16,4-3 0 16,-4 3-4-16,-6 7-1 15,-8-1 3-15,-10 10 1 0,-8-3 2 16,-10 6 0-16,-7-3 11 15,-7-10 5-15,-7 4 1 16,-7-10 2-16,-4-6-11 16,-3-3-2-16,-4-10-6 15,-3 7-1-15,-7-13 1 16,3-3 0-16,0-9-5 16,4-10-1-16,10 0 1 15,7-6 0-15,11-3-2 16,11-1 2-16,7-2 1 15,6 0 0-15,8-7-3 16,7 4 2-16,3-4 1 16,14-15 0-16,11-16 0 15,7-10 2-15,0 1 3 16,-7 3 2-16,-10-1-3 0,-8 1-3 16,-10 3 0-16,-15-3-1 15,-6 6 0-15,-11 22 0 16,-11 12-3-16,-10 16 2 15,-11 19-1-15,-6 10 0 16,-1 9-3-16,4 3 1 16,3 0-22-16,7-4-8 15,11 8-29-15,3-8-11 16,15 14-99 0</inkml:trace>
  <inkml:trace contextRef="#ctx0" brushRef="#br0" timeOffset="5152.533">18323 3952 280 0,'4'-19'107'0,"-4"16"-83"0,0-10 19 0,-4 10 3 16,1 0-9-16,-4 3 1 15,0 0-18-15,-4 6-4 16,0 1-10-16,1 2 0 0,-1 0 4 16,4 1-6-16,0-1-2 15,4 4 3-15,6-10 4 16,1 0-1-16,3-3 3 15,3 0-2-15,1-3 0 16,0 0-1-16,-1-10 2 16,1 4-3-16,-1-1-2 15,-3 4 4-15,-3 0 4 16,-4 6-5-16,-7 0-2 16,0 0-3-16,-4 3 0 15,4 3-2-15,0 0 2 16,0 1-4-16,3-1-2 0,4 0-16 15,0 4-5-15,4-10-37 16,3 3-15-16,0 3-75 16,7 0-61-1,0-6 82-15</inkml:trace>
  <inkml:trace contextRef="#ctx0" brushRef="#br0" timeOffset="5868.714">18994 3300 324 0,'17'-54'121'0,"-13"39"-95"0,-1-7 9 0,-3 15-4 15,-3 1-11-15,-4 3-1 16,-4 0-7-16,-7 6-2 15,-6 3-6-15,-8 4 2 0,-3 2 0 16,-8 7 0-16,5 6 1 16,2-6-4-16,5 6 0 15,2-3-1-15,5 3-2 16,2 0 1-16,8 0-1 16,0 10-3-16,4-13 2 15,-1 3 1-15,8-3 2 16,3 0-3-16,3 0 0 15,4 0 1-15,7-1 0 16,7 5 2-16,11 2 1 16,11 6-1-16,6 1-2 15,0-4 1-15,-3 7 1 0,4-4-1 16,-12 1-1-16,-2 2 1 16,-8-2 1-16,-7-1 5 15,-3 4 4-15,-11 9 0 16,-4 0 3-16,-3 3 2 15,-3 0-1-15,-4-6 4 16,-4-6 0-16,-3-4-6 16,-4-9 0-16,1-6-4 15,-4-6 2-15,-1-7-4 16,-2-6-2-16,2-9-2 0,1-16-3 16,0-10-2-1,11-9 1-15,10-3-1 0,7 0 0 16,14 3 2-16,3-3 2 15,8-9-3-15,4-10 0 16,6-12-1-16,7-1-2 16,8 1 5-16,3-1 1 15,-11-15-3-15,-10 6 1 16,-14 10 0-16,-18 15 0 16,-14 13-3-16,-15 13 2 15,-9 12-10-15,-5 9-3 16,1 6-26-16,-4 7-12 0,4-3-25 15,-4 3-12-15,0 6-78 16</inkml:trace>
  <inkml:trace contextRef="#ctx0" brushRef="#br0" timeOffset="7431.142">12294 4917 184 0,'0'-3'71'0,"-3"3"-55"0,-1 0 13 0,4 0 2 0,0 0-3 16,-3 3 1-16,3-3-1 16,0 0 0-16,0 0-15 15,0 0 8-15,0 7 5 0,3 5-3 16,4 1-1-16,0 6-6 16,0 3-2-16,0 3-2 15,4 9 2-15,0 1-1 16,-1 2 0-16,4-2-1 15,0-4 0-15,4 1-4 16,3-7 0-16,4-7-1 16,3-5 1-16,7-4-4 15,1-9-1-15,10 0-1 16,-4-9-2-16,0 3 1 16,1-7 1-16,-5-3-1 15,5-2-1-15,6-4 1 0,4-3-1 16,3 0 0-16,4-1 0 15,-3 1 0-15,-4 3 0 16,0-3-3-16,-7 7 2 16,-1-1 1-16,-2 3 0 15,-1 0 0-15,0 7 2 16,-3 3-1-16,0 3-1 16,-4 3 1-16,-3 3 1 15,0 3-3-15,-4 3 0 16,0 4 1-16,-3 6 0 15,0-4 0-15,-4 7 2 16,0 7-3-16,0-1 0 0,0 0 1 16,1-6 2-1,-1 3-1-15,3-9-1 16,5-7 1-16,-5-6-1 0,5-9 0 16,-1-7 2-16,3-5-1 15,1-7-1-15,-4 6 1 16,1 0-1-16,-5 3 0 15,1 4 0-15,-4 2-3 16,0 4 0-16,-3 3 4 16,0 6 1-16,-1 6-3 15,1 4 1-15,0 3 0 16,-1 2 0-16,4-2 0 16,4 3 0-16,3 0 0 0,8 3 0 15,6-7 0-15,7-5 0 16,4-4 0-16,4-6 2 15,-1-6-1-15,1-7-1 16,6-6 1-16,4-6 1 16,4 7-1-16,-4-4-1 15,-4 0 1-15,-3 0-1 16,0-3 0-16,0 0 0 16,0-1 0-16,0 1 0 15,-4 0 0-15,-10-6 0 16,-7 3 0-16,-4 6 2 15,-6-3-3-15,-5 3 0 16,-2 0-4-16,-1-3-1 16,0-4-24-16,0 8-8 0,0-1-4 15,0 0 0-15,1 0-12 16,-5 3-6-16,4 9-75 16</inkml:trace>
  <inkml:trace contextRef="#ctx0" brushRef="#br0" timeOffset="8377.393">13903 5604 228 0,'14'-25'88'15,"-10"19"-69"-15,3-4 11 0,-7 7-2 0,0-3 1 16,0 6 2-16,-4 0-1 15,-3 0-1-15,-3 6-16 16,-5 4-1-16,1 2 1 0,0 7-3 16,-3 3 2-16,-5 3-5 15,5 3-2-15,-1 4-5 16,4-4 0-16,0-3 0 16,3-3 2-16,4-3-1 15,4-7-1-15,3 4-2 16,7-7-1-16,3-2 2 15,4-1 0-15,4 0 1 16,3 4 0-16,7-1 0 16,1 3 2-16,2 1-1 0,5 3-1 15,-5 3 1-15,-6 2 1 16,-4 11-3-16,-3 2 0 16,-11 4 3-16,-3 0 1 15,-1-10 16-15,-13 6 8 16,-5-5-6-16,-6-1-1 15,0-6-8-15,-4-7-2 16,1-2-4-16,-1-4 1 16,0-6-4-16,1-3-2 15,-5-6-3-15,8-3 1 16,4-4-1-16,2 1-2 0,8-4 3 16,7 0 0-16,4-6-2 15,7-3 2-15,3-6 1 16,3-4 0-16,8-5 0 15,3 5 0-15,0-2 0 16,-3-7 2-16,0 3-1 16,-11-6 2-16,-7 0-4 15,-7 12 0-15,-7 4 1 16,-7 6 2-16,0 6-3 16,0 10-2-16,-1 2-1 15,5 7 3-15,-1 0-18 16,4 0-7-16,4-3-11 15,6-3-4-15,4-3-22 0,7-4-8 16,11 4-68 0</inkml:trace>
  <inkml:trace contextRef="#ctx0" brushRef="#br0" timeOffset="8946.516">14256 5460 276 0,'-18'3'104'0,"8"3"-81"0,2 1 12 15,8-7-2-15,0 0-5 16,0 0 3-16,8 0 0 16,2 0 1-16,1-4-17 15,3-2 4-15,3 3 2 0,1 0-9 16,0 3-2-16,-1 0-6 16,1 6-1-16,-4 0 1 15,-3 4 0-15,-8 2 4 0,-3 1 3 16,-3 3-2-16,-1-4 2 15,1 4-4-15,-1-7 1 16,1 1-10-16,-1-1 0 16,1 4 0-16,3-1 3 15,3 1 0-15,1 2-1 16,3 4-2-16,3 0 1 16,4 0-1-16,4 6-2 15,-4-3 5-15,0-3 1 16,-7-4 4-16,-3 1 1 15,-4 0-3-15,-7-4-3 16,-4-2-3-16,1-1-1 16,-5 4 4-16,1-4 1 15,4-3-7-15,-1 1-4 0,4-1-44 16,7-6-20-16,0 3-55 16,18-3-22-16,6-9 20 15</inkml:trace>
  <inkml:trace contextRef="#ctx0" brushRef="#br0" timeOffset="10043.594">17307 4711 264 0,'-10'-19'101'0,"6"9"-78"0,4-8 20 0,0 11 2 16,4-2-8-16,-1-1 1 16,4 1-16-16,4 3-5 15,-1 6-10-15,5 6 2 0,-1 13 1 16,-4-3 3-16,4 24 3 16,0 1-3-16,1-3 0 15,-1 6-1-15,0-10 0 16,0 1-4-16,4-7 0 15,-1 0-5-15,4-6 0 16,1-6-1-16,2-7-2 16,4-3 1-16,4-9 1 15,11-3-1-15,2-4-1 16,5-2 1-16,-1-4-1 16,-3 1 0-16,-4-1 0 15,-3 6 0-15,-7 1 0 0,-4 9 0 16,0 6 0-1,-3 4 0-15,-4 2 2 0,0 1-3 16,1-4 0-16,2 1 1 16,4-1 0-16,4-3 0 15,4-3 0-15,-1-3 0 16,0-3 0-16,4-3 0 16,-4-3 0-16,0-1 2 15,-3-2 1-15,-4-7-4 16,1 6 1-16,-5-2-2 15,-6 5 0-15,0 7 2 16,-4 3 2-16,-4 3-3 0,1 7 0 16,-1 8 1-16,1 1 0 15,0-3 0-15,3-3 0 16,7-4 0-16,7-3 0 16,11-6 0-16,10-6 2 15,8-7 1-15,6-9 1 16,1-9-2-16,10 0-2 15,3-7 1-15,1 0-1 16,-7 7-3-16,-8 6 0 16,-10 3-38-16,-7 3-17 15,-11 4-46-15,0 8-19 16,-3-2-21 0</inkml:trace>
  <inkml:trace contextRef="#ctx0" brushRef="#br0" timeOffset="11501.364">18196 5482 188 0,'11'-13'71'0,"-8"7"-55"0,8-3 22 16,-7 2 8-16,-1 4 0 15,1-6 3-15,-1-1-8 16,1 4 0-16,-4-3-23 15,-7 9 1-15,-4 0 1 0,0 0-11 16,-3 9-2-16,-3 1-7 16,-1 8-1-16,0 1 1 15,-3 3 2-15,4 0-1 16,-1 3-1-16,4 0-2 0,3 0 1 16,1 0 1-16,6 1 0 15,4-5-3-15,4-2 2 16,3 3 1-16,7-3 0 15,0 0 0-15,4 0 0 16,3 3 0-16,3-4 0 16,5 8 0-16,-1-5 2 15,-3 1-1-15,-1 0-1 16,1 0 1-16,-4 0 1 16,-3 3 1-16,-4 0 1 15,-4 1 0-15,-2-1 0 16,-8-3 13-16,-8-1 6 0,-2-2 0 15,-8-3-2-15,-3-3-7 16,-4-4-1 0,1-3-6-16,-1-3-2 0,0-3-5 15,1-9-2-15,2-7 1 16,5-3 0-16,3-3-2 16,3 1 2-16,8-5-1 15,3 1 0-15,7-3 0 16,3-6 0-16,4-1 2 15,7-9 2-15,4-12-1 16,3 3-1-16,-3-1 1 16,-4 4-1-16,-7 6 0 0,-7 3 0 15,-3 4 2-15,-8 12 1 16,-6 3-1-16,-1 6-2 16,1 7-2-16,-1 2-1 15,4 4-5-15,0-3-2 16,3 6-26-16,4 0-11 15,4 0-25-15,7 0-7 16,6 9-75 0</inkml:trace>
  <inkml:trace contextRef="#ctx0" brushRef="#br0" timeOffset="11890.382">18591 5303 244 0,'-10'-19'90'0,"3"10"-70"0,0-4 15 0,3 10 0 0,4 0-1 15,0 0 2-15,0 0-11 16,0 0-2-16,4 3-14 16,-1-3 8-16,4 3 5 0,4 3-2 15,-1 3-2-15,1 3-4 16,0 4 1-16,-1 6 1 15,-3 0-1-15,-3 6 1 16,-4 0 0-16,-4 0-4 16,-3-3 0-16,0 3-3 15,0-6 0-15,0-4-5 16,4-2-1-16,3-1-3 0,0-2-1 16,3-4 1-16,4-3 2 15,7-3-3-15,4 0 0 16,10-3 1-16,4 0 0 15,3 0 0-15,0 0 0 16,-3 0-49-16,-4-1-21 16,-3 4-128-1</inkml:trace>
  <inkml:trace contextRef="#ctx0" brushRef="#br0" timeOffset="14984.211">20585 3685 208 0,'-18'-9'79'0,"7"6"-61"0,1-4 21 16,6 4 8-16,1 0-5 15,-1 0 0-15,1 0-8 0,3 3-1 16,0 0-19-16,3 0 5 15,4 3 2-15,4 0-3 16,6 0 2-16,12-3-7 0,10 0 0 16,13-3-4-16,5-3 0 15,6-4-5-15,8 1-1 16,10 0-1-16,4-1-2 16,-11 10 1-16,-11 0-1 15,-10 7-25-15,-17 5-10 16,-15 7-31-16,-14 12-13 15,-18 4-75 1</inkml:trace>
  <inkml:trace contextRef="#ctx0" brushRef="#br0" timeOffset="15223.472">20563 4206 300 0,'11'-16'112'0,"3"4"-87"0,21-10 20 15,-13 18 1-15,13-5-7 16,11 0 2-16,3 2-17 16,0 4-6-16,4 3-11 15,4 0-5-15,6 3 1 0,8-3-4 16,3 7-2-16,0-4-16 16,-3-3-5-16,13-10-32 15,15 1-14-15,-4 0-82 16,4 5-37-16,3-2 99 15</inkml:trace>
  <inkml:trace contextRef="#ctx0" brushRef="#br0" timeOffset="16647.828">22969 3519 164 0,'7'-19'63'0,"-3"19"-49"0,-1-9 7 0,-3 6 2 0,4-4-1 16,0 4 2-16,-1-3-5 16,1-3 1-16,-1 5-11 15,-3-2 6-15,0 3 4 0,-3 0 1 16,-4 0 3-16,-1 3-4 16,-2 3-2-16,-4 3-3 15,-4 4 1-15,-7 5-8 16,-6 4-2-16,-8 3-3 15,-3-3 1-15,-4 6-2 0,0 9 2 16,0-5-2-16,7 8-1 16,7-5-2-16,8 2-1 15,6-12 2-15,8 3 2 16,6-6 2-16,8-3 1 16,6-4 0-16,8 1 2 15,6-4-3-15,5 1 0 16,2-7-1-16,8 6 1 15,-4-3-2-15,1-2-1 16,-1 5 1-16,-3-9-1 16,0 9-3-16,-1-9 2 15,-2 0 3-15,-5 7 1 16,1-4-4-16,-4 3 1 16,0 0 0-16,-3 1 2 0,0-1-1 15,-1 3-1-15,1 1 1 16,-1 2-1-16,1 4 0 15,0 0 2-15,-4 9-3 16,-7-3 0-16,-4 12 1 16,-6 7 2-16,-8 0 5 15,-6 12 6-15,-5-9-3 16,-2-3 0-16,-4-4-2 16,3-2 0-16,-3-4-2 15,-1-3-1-15,1-6 1 16,-7-3 1-16,-4-3-1 15,-3-4-1-15,-4-2-3 16,0-4 1-16,0-3-2 16,0-3-1-16,11-3-2 15,7-7-1-15,7 1 2 16,7-7 0-16,7 1 1 0,10-7 0 16,15-10 0-16,10-8 0 15,14-11-3-15,11-2 2 16,4-3-1-16,6-7 0 15,15-9 2-15,10-16 2 16,-3 0-1-16,-11 7 2 16,-11-1-2-16,-10 13 2 15,-18 3-2-15,-10 7-1 16,-14 9 1-16,-15 12-1 16,-14 10 0-16,-13 12 0 15,-12 10-3-15,-2 9 2 0,2 0-10 16,4 3-3-16,8 1-22 15,9-4-7-15,5 0-6 16,6 3-2 0,4-6-52-16,14 0-57 15,4-6 46-15</inkml:trace>
  <inkml:trace contextRef="#ctx0" brushRef="#br0" timeOffset="17249.862">23678 3002 324 0,'0'-7'121'0,"-3"7"-95"0,-4 4 5 0,-4-1-4 16,-3 6-18-16,-7 1-2 16,-7-1-3-16,-4 7 0 15,0 2-2-15,4 4-2 0,3 3 3 16,4-3-4-16,4 0-2 16,6 0-1-16,4-3 3 15,7-3 0-15,7 3 3 16,7-10-1-16,7 7 2 0,7 2-2 15,8-5-1-15,-1 9 1 16,4-6-1-16,0 6 0 16,-4-4 0-16,-3 14 2 15,-4-10 1-15,-3 6 1 16,-4-3 2-16,-4 0 6 16,-2-3 4-16,-5 3 1 15,-3-3-1-15,-3 0 0 16,-4-3 0-16,-4 0-2 15,-3 3 1-15,-7-4-2 16,-4 1 0-16,-10-9-5 16,-7 2-3-16,-7 1-2 15,-4-4-3-15,0-6 1 16,0-3-1-16,4-3 0 0,3-13 0 16,4 1-5-16,3 2-1 15,7-6-24-15,7 7-10 16,8-1-19-16,3-2-8 15,10 5-30-15,8-9-14 16,10 4-6 0</inkml:trace>
  <inkml:trace contextRef="#ctx0" brushRef="#br0" timeOffset="17533.951">23580 3046 276 0,'-18'0'104'0,"7"0"-81"0,1 0 7 15,10 0-3-15,-4 3-11 16,4-3-1-16,4 6-5 16,3-6 1-16,11 0-6 15,10 3-1-15,11-3 2 0,6 0-1 16,12-3 0-16,13 3-3 15,8-9-2-15,3 2 1 16,-7 4 1-16,-10 0-17 16,-11 0-6-16,-11 0-52 15,-3 3-20-15,-7 0-25 16</inkml:trace>
  <inkml:trace contextRef="#ctx0" brushRef="#br0" timeOffset="26601.83">11060 7840 204 0,'3'-22'77'0,"-3"22"-60"0,7-22 19 0,-7 19 7 15,4-10-7-15,-1 1 2 0,4-13-13 16,0 6-3-16,0 3-13 16,-3 0 1-16,-1 4 1 0,1 2-2 15,-8 17 0-15,1-1-8 16,-4 13 0-16,0-4 1 15,-4 11 1-15,1-1-4 16,-1 9-1-16,0-6 1 16,4 7 2-16,0-7 0 15,4 7-1-15,-1-4-2 16,4-6 1-16,0-6 1 16,4 0 2-16,-1-1-3 15,11-11-2-15,-3-1 2 16,14-9 0-16,-4 0 1 15,14 0 0-15,-3-1 0 16,10 8 2-16,-6-1-1 0,9 12-1 16,-2-2 1-16,10 15-1 15,-11-3-3-15,7 10 2 16,-10-7 1-16,-4 3 2 16,-6-2-1-16,-8-1 2 15,-3-3 15-15,-15 3 9 16,1-6-3-16,-19 3-2 15,-9 3-12-15,-1-3-6 16,7-6-3-16,-17-3-1 16,7 0 0-16,-25-7 2 15,-21-6-1-15,17-3-1 0,15 0-19 16,0-9-10 0,7 2-10-16,3-2-1 15,7 0-7-15,4 2-3 16,3 1-16-16,8 3-9 0,3 0-25 15</inkml:trace>
  <inkml:trace contextRef="#ctx0" brushRef="#br0" timeOffset="26897.743">11218 7586 312 0,'18'-19'115'0,"-4"13"-89"0,14-1 1 0,-14 7-4 16,4 0-9-16,-7 0 0 15,10 4-8-15,11 2-2 16,3 0-2-16,7 0-2 0,4 4 1 15,7-1-21-15,0 1-7 16,0 2-70-16,7 4-31 16,3-4 19-1</inkml:trace>
  <inkml:trace contextRef="#ctx0" brushRef="#br0" timeOffset="27383.037">12210 7962 236 0,'-4'-6'90'0,"4"6"-70"0,-3-3 8 0,3 3-2 15,0 0-10-15,0 0 1 16,0 0-8 0,0 0-1-16,0 6-4 0,0 0 8 0,0-3 5 15,3 0 2-15,1-3 1 16,-1 0-3-16,1-3 2 16,-1 0-6-16,1-3 0 15,-1 0-6-15,-3-4 1 16,-3 1-1-16,-1 3 3 15,1 2-1-15,-8 8 2 16,4 2-11-16,-4 6-2 16,-3 13 1-16,4-3 2 15,-1 7-2-15,8-11-2 16,3-2 2-16,3-6 0 16,1-7 3-16,3-6 1 15,3-7 3-15,-3 4 1 16,-3 0-6-16,-1-1 0 0,1 4-1 15,0 3 0-15,-1 0-47 16,-3 6-18-16,0 7-99 16</inkml:trace>
  <inkml:trace contextRef="#ctx0" brushRef="#br0" timeOffset="27938.096">12689 7529 336 0,'-7'-12'126'0,"7"12"-98"0,-7-6 1 0,7 6-7 15,-7 0-13-15,4 0-3 16,-8 15-1-16,1-5-1 15,-5 18-2-15,1-6-4 0,-3 9 1 16,3 1 1-16,-8-1 0 16,8-6 0-16,4 0 0 15,3-3-3-15,3-3 0 16,1-4 2-16,10-2 0 16,0-4 1-16,14 1 0 0,0-4 0 15,11 4 0-15,-7-4 2 16,10 9 3-16,-3-2-2 15,6 12 0-15,-6-3 1 16,14 19 0-16,-11-13 11 16,4 19 5-16,7 9-6 15,-21-18-3-15,-4-7 7 16,-11 4 3-16,-6 6 0 16,-8-13 2-16,1-6-4 15,-11 0-2-15,-11 0-9 16,4-10-5-16,3-2-2 15,-17-4-1-15,7 0-3 16,-22-6 2-16,12 0-1 16,-12-6-2-16,-3-7-22 0,21 7-7 15,4 0-30-15,7-3-11 16,0-1-33-16,17-6-15 16,8-15 0-1</inkml:trace>
  <inkml:trace contextRef="#ctx0" brushRef="#br0" timeOffset="28212.675">12615 7373 268 0,'-17'3'101'0,"17"-3"-78"0,10 0 17 0,1 0 3 0,7-3 3 15,10-4 7-15,0-2-7 16,-3 6-3-16,24-13-24 16,32-6-9-16,-10 0-3 0,-15 3-4 15,18-9-2-15,22-6 0 16,-8 5 1-16,-11 8-34 16,-13 11-16-16,-15 10-37 15,-21 10-14-15,-6-1-49 16</inkml:trace>
  <inkml:trace contextRef="#ctx0" brushRef="#br0" timeOffset="29185.206">10975 8821 208 0,'3'-22'77'0,"-3"13"-60"0,0-1 8 16,0 10 2-16,0 0 4 15,0 0 5-15,0 0-4 0,0 0-2 16,0 0-16-16,-3 4 0 0,3 5 2 16,0 10-2-16,0-4 0 15,0-2 0-15,3 12 4 16,1-3-6-16,3 16 1 15,7 9-4-15,7-3 2 16,4-1 3-16,7-11 1 16,3-7-6-16,7-9-1 15,1-13-4-15,3-10-1 16,-1-14 1-16,-2-8 0 16,-11 4-5-16,27-12-1 15,-9 8 1-15,17-5 2 16,18-4 0-16,-15 13-1 15,-6 9 1-15,-4 10 1 0,-7 9-3 16,-4 7 0-16,0 5 1 16,-3 4 0-16,0 6 0 15,-4 0 2-15,-3-3-1 16,-4-3-1-16,1-9 1 16,-8-1-1-16,0-12 0 15,-3-10 0 1,0-5 0-16,-1-8 0 0,1-2 0 15,3 0 0-15,0 0 0 16,4 6 2-16,0 3-3 0,-7 10 0 16,-4 2 1-16,3 7 2 15,15 10-1-15,-7 2 2 16,0 7-4-16,-1 3-2 16,1-3 2-16,4 0 0 15,-1-10 1-15,7-6 0 16,15-12 6-16,6-1 6 15,4-8-6-15,0-1-3 16,-7-9-2-16,-7-1-1 16,-4-5 0-16,-3-10 0 15,-3 0-38-15,-8-3-14 16,-3 9-49-16,-4 10-19 16,-3 6-24-1</inkml:trace>
  <inkml:trace contextRef="#ctx0" brushRef="#br0" timeOffset="31406.327">12026 9727 140 0,'11'-12'55'0,"-8"9"-43"0,4 0-3 15,-7 3-3-15,0 0 10 16,4-4 7-16,-4 4 0 16,0 0-2-16,0 0-11 15,0 0-2-15,0 0 2 0,0 0-2 0,0 0 1 16,0 0-1-16,-4 0 0 16,1 0 0-1,3 0 2-15,0 0-1 0,-4 0 2 16,-3-6 0-16,0 6 3 15,0 0-5-15,4-3-3 16,3 3-1-16,0 0 1 16,0 0-3-16,0 0-2 15,0 0 0-15,0 0-1 16,0 0 4-16,-4 0 2 16,4 0 4-16,-3-6 4 15,3 3-4-15,-4-4 0 16,4 7-4-16,0-9 1 0,0 6-4 15,0-4 0-15,0 4-1 16,0 0 1-16,0-3-2 16,0 0 2-16,4-1 2 15,-1-2 2 1,4-4 1-16,-3 1 2 0,-1 3-1 16,8-10 2-16,6-3-4 15,5-3 1-15,-5 6-5 16,1 3-2-16,0 4 0 15,-8 5-1-15,-3 1 0 16,0 0 2-16,0 3 1 16,-3 0 1-16,3-4 0 15,0 4 2-15,-4-3-5 16,1 6-1-16,-1-3 0 16,-3 3 0-16,0 0 2 0,0 0 3 15,0 0-4-15,0 0-1 16,0 0 2-16,0 0 1 15,4-7-1-15,-4 4 1 16,0 3-2-16,0 0 2 16,0 0-4-16,0 0 0 15,0 0-1-15,0 0 0 16,0 0 2-16,0 0 0 16,0 0-3-16,0-6 2 15,4 6 1-15,-1-3 2 16,-3-3-3-16,4 6 0 15,3-3 3-15,0-4 1 16,-4 7-4-16,1-3-1 0,-4 3 3 16,0 0 3-16,0 0-3 15,0 0-1-15,0-3-2 16,0 0 0-16,0 3 2 16,0 0 0-16,0-3 0 15,3 3 2-15,-3 0-3 16,0 0 0-16,0 0 3 15,0 0 1-15,0 0-1 16,0 0-2-16,0 0 1 16,0 0 1-16,-3 0-3 15,-4 0 0-15,0 0 1 0,0 3 0 16,0-3 0 0,3 3 0-16,0 0 0 0,-3 0 2 15,-3 7-3 1,3-1 0-16,0 7 1 0,-7 6 0 15,-4 6-3-15,-3 3 2 16,0-3 1-16,3 1 0 16,0-4 0-16,4-6 0 15,4-1-3-15,3-2 2 16,0-7 1-16,0 1 0 16,3 6 0-16,0-7 0 15,1-6 0-15,3 7 0 16,0-7 0-16,0-3 0 15,0 0-3-15,0 0 0 0,0 0 4 16,0 0 1-16,0 0 0 16,0-3-2-16,0-1 1 15,0-2-1-15,0 6-3 16,0 0 2-16,3-3 1 16,1-3 0-16,0 6 0 15,-1-3 0-15,1 3-3 16,-1-7 2-16,1 7 1 15,-1 0 2-15,1 0-1 16,-1 0-1-16,1 10 1 16,-4-4 1-16,0-3-3 15,0 3 0-15,0 4 1 16,3-1 2-16,-3 1-1 0,0-1-1 16,0 0 1-16,0 1-1 15,-3 2 0-15,-1 1 2 16,-3-4-3-16,0 7 0 15,0-3 3-15,0 2 3 16,0-2-4-16,3-4-3 16,1 1 1-16,-1-1 2 15,-3 0-2-15,4-2 0 16,-1-4 1-16,4-3 2 16,0-3 1-16,0 0 1 15,0-1-2-15,4-2-2 16,6-3 1-16,1 2-1 15,0 1 0-15,10-3 2 16,10-4-1-16,5-2-1 16,-1 5 1-16,0 7-1 0,1-3 0 15,-5 6 0-15,1 6 0 16,-4-3 0-16,0 7 0 16,1-1 0-16,-5 7 0 15,1-4 2-15,0 7-1 16,-1 3-1-16,-2 3 1 15,-5 3-1-15,-6 4 0 16,-4-1 2-16,-4-3 12 16,-6 0 6-16,-4 1 3 15,-7-7 1-15,0-4-7 16,-8 1-2-16,-2 0-9 0,-4-3-2 16,-11-4-2-16,-7-2-2 15,-3-4-2-15,-1-6 1 16,4-6-1-1,7 6-2-15,8-4-24 0,6-2-11 16,11 6-29-16,3-9-10 16,8 6-18-16,10-4-7 15,3-11-28 1</inkml:trace>
  <inkml:trace contextRef="#ctx0" brushRef="#br0" timeOffset="31753.393">12181 9376 240 0,'-3'-6'90'0,"3"6"-70"0,7 0 24 16,-4 0 6-16,5 0 5 15,2-3 4-15,4 0-2 16,0-1 0-16,4 1-31 16,3 0-4-16,0 0-3 0,0 0-11 15,4 0-4-15,0 0-3 16,0 0 1-16,3-1-1 16,4-2-1-16,6-3-6 0,8-1-1 15,7-5-24 1,0 2-7-16,0-6-20 0,0 0-6 15,7 1-70 1,3-4-65-16,-6 3 71 16</inkml:trace>
  <inkml:trace contextRef="#ctx0" brushRef="#br0" timeOffset="32200.892">13014 9103 184 0,'-28'4'68'0,"21"-1"-52"0,-4-3 12 0,4 0 5 0,4 0-4 16,-1-3 1-16,4-1 2 15,0 1 3-15,0-3-19 16,4-7 15-16,3-2 8 0,7 2-3 15,3 4 2-15,5-1-9 16,2 10-3-16,1 10-8 16,-4-1-1-16,-3 16-6 15,-8-6 1-15,-3-3 4 16,-7 9 2-16,0-3-3 16,-7 6-1-16,-7 10-8 15,0-4-2-15,3-2-2 16,4-4-2-16,4-3-2 15,3-6 1-15,7-4-1 16,4-2-2-16,3-4 3 0,7-2 0 16,4-4 1-16,-1-3 2 15,4-10-3-15,1 7 0 16,-1-6-19-16,0-1-9 16,0 1-60-16,4-1-27 15,7 4-64 1</inkml:trace>
  <inkml:trace contextRef="#ctx0" brushRef="#br0" timeOffset="33086.797">14256 7868 256 0,'0'0'96'0,"0"0"-75"0,3-3 6 0,-3 3-4 0,0 0-7 15,0 3 1-15,0-3-3 16,4 6-1-16,-1-3-7 16,1 4 5-16,-1-4 2 0,1-3 2 15,-1 6 1-15,1-6 3 16,0-6 0-16,-1 6-8 0,-3-10-4 15,0 7-4 1,-3-3 0-16,-1 3 0 0,-3 3 1 16,0 3-5-16,0 3 1 15,-4 4 0-15,1 2 0 16,-1 7-3-16,0 9 2 16,1 0 1-16,3 1 0 15,7-1 0-15,0-6 2 16,3-6 8-16,4-7 3 15,4-6 2-15,3-9 1 16,-3-7 0-16,-1-2 0 16,1-1-6-16,-4 0-4 15,-4 4-3-15,1 2 0 16,-4 4 0-16,0 3 1 16,-4 6-18-16,1 3-7 15,-1 4-67-15,4 2-28 16,4 4-48-16</inkml:trace>
  <inkml:trace contextRef="#ctx0" brushRef="#br0" timeOffset="33658.677">15106 7401 284 0,'0'-53'107'0,"3"40"-83"0,5-9 24 0,-8 16 4 16,0 3-12-16,0-1-1 16,-4 11-18-16,-7 5-7 15,-10 7-9-15,-3 6-4 0,-8 7 0 16,-3 11-1-16,3 1 2 15,4 3-1-15,10-6-1 16,4-6-2-16,10-4-1 16,8-3 2-16,6-3 0 15,12-3-2-15,6-3 2 16,7-6 1-16,7-4 2 16,1 7-1-16,3-4-1 0,-4 1 1 15,4 2-1-15,7 4 0 16,0 3 0-16,-4 3 0 15,-3 3 2-15,-7 10 8 16,-8 0 5-16,-6 2-5 16,-7 1-3-16,-8-3 7 15,-6-7 5-15,-11-3-1 16,-11-2 1-16,-7-8-10 16,-6-2-5-16,-8-3-6 15,0-1 1-15,-7 1 1 16,-10-4 2-16,-8-3-1 15,1-3-1-15,-1-3-24 16,15 0-9-16,10 0-18 0,7 0-7 16,11-9-25-16,7 0-11 15,14-10-44 1</inkml:trace>
  <inkml:trace contextRef="#ctx0" brushRef="#br0" timeOffset="33867.079">15219 7335 392 0,'10'-19'145'0,"1"10"-112"0,10-4 5 0,-10 7-2 0,6-3-20 16,12-1-1-16,9-2-9 16,12-4-2-16,3 6-2 15,-4 1-2-15,1 6 1 16,-5 3-17-16,1 3-6 15,4 6-58-15,3 10-22 0,-4 3-54 16</inkml:trace>
  <inkml:trace contextRef="#ctx0" brushRef="#br0" timeOffset="34182.597">16207 7674 376 0,'-7'-7'140'0,"3"7"-109"0,1 7 9 0,-1-1-4 16,-3 3-23-16,0 4-5 16,0-1-5-16,3-2 0 15,1-1-2-15,3 1-1 0,3-4 1 16,1-6-1-16,-1-6 0 15,1 6 0-15,3-10 0 16,0 1-3-16,0-1 2 16,-3 4 5-16,-1 3 2 15,-3 3-5-15,0 6-2 16,0 0-49-16,0 1-19 0,0 2-97 16</inkml:trace>
  <inkml:trace contextRef="#ctx0" brushRef="#br0" timeOffset="34712.061">16609 7329 320 0,'3'-22'121'0,"-6"19"-95"0,-1-1 20 15,4 4 1-15,-7 4-19 16,-3 5-5-16,-4 4-8 16,-4-1-2-16,-3 7-7 0,0 6-4 0,3-3 1 15,4 0-4-15,3 0 0 16,4 0 1-16,7-3 2 16,7-1-1-16,4-2-1 15,6 3 1-15,5-3-1 16,2-1-3-16,1 4 2 15,3-3-1-15,4 3 0 16,3 3 0-16,8-1 0 16,6 1 4-16,7 0 3 15,1 3-2-15,-8-3 0 16,-3 7-3-16,-11-4-3 16,-6 3 6-16,-8-3 3 15,-7 0 10-15,-11 0 7 16,-6 0-1-16,-11-6-1 0,-14-3-7 15,-8-1-4-15,-10 1-5 16,1-3-2-16,-1-4-1 16,0-3-2-16,0-6-2 15,4-3-1-15,3-9-23 16,4 2-10-16,6-9-19 16,8 7-8-16,4-4-26 15,6 1-11-15,4-1-37 16</inkml:trace>
  <inkml:trace contextRef="#ctx0" brushRef="#br0" timeOffset="34923.298">16662 7310 292 0,'3'-28'110'0,"-3"18"-86"0,7-2 24 0,-3 9 7 15,3-4-22-15,0-2-7 16,7 9-13-16,4-10-4 15,6 7-5-15,8-6-5 0,3-7 0 16,8 7 3-16,-1-7 1 16,0 7-26-16,-3 6-9 15,-4 6-44-15,-3 12-18 16,-4 1-39 0</inkml:trace>
  <inkml:trace contextRef="#ctx0" brushRef="#br0" timeOffset="35281.574">17265 7595 312 0,'0'-6'115'0,"0"3"-89"0,0-3 27 15,0 6 7-15,0 0-17 16,0 0-4-16,0 0-23 15,0 0-10-15,0 0-4 16,0 3-2-16,3 0 2 0,1 0-1 16,0-3-1-16,-1 0-2 0,4-6 1 15,0-1 1-15,0-2 0 16,0 0 0-16,0-1 2 16,-3 4 3-16,-4 3 4 15,0 3-6-15,-4 9-2 16,-3 7-1-16,0 3 2 15,0-4-1-15,4 4-1 16,3 0-21-16,0-6-11 16,3-4-33-16,4-3-11 15,4 0-81 1</inkml:trace>
  <inkml:trace contextRef="#ctx0" brushRef="#br0" timeOffset="35790.07">17635 7275 304 0,'7'-6'115'0,"-3"0"-89"0,-1 3 25 16,1 3 8-16,0 0-19 15,-4 3-3-15,0 3-15 16,-4 7-6-16,-3-1-9 15,-4 7-5-15,1 3-1 0,-8 0-4 16,4-3 2-16,3 6 1 16,4-6 2-16,4-1-1 15,3 1-1-15,3-3-2 0,4 0-1 16,4-4 2-16,3 4 0 16,4-4 1-16,-1 1 0 15,5-1 0-15,6 7 2 16,4 3-3-16,6 0-2 15,5 6 2-15,3 1 2 16,-4-4 0-16,-3 0-1 16,-8 0 3-16,-6-3 0 15,-4 0 12-15,-7 0 5 16,-3-3-2-16,-7-4 2 16,-4 1-9-16,-11-4-2 15,-7-2-3-15,-10 5 1 16,-7 1-6-16,-8 3-1 0,-2-3-2 15,-1-4 0-15,3-6-3 16,5-2 1-16,6-4-40 16,4-4-18-16,10-2-30 15,4 0-13-15,3 0-51 16</inkml:trace>
  <inkml:trace contextRef="#ctx0" brushRef="#br0" timeOffset="36029.683">17826 7087 316 0,'-14'-25'118'0,"7"22"-92"0,-4 3 6 0,4 3-4 16,4 3-10-16,3 1 2 16,3-4-2-16,4 3 0 15,7-6-9-15,11-6-3 0,7 6-2 16,3-6-2-16,4-1 1 15,0 1-4-15,-4 0 0 16,0 3-28-16,-3 3-10 16,-4 6-47-16,4 10-20 15,-4-1-19 1</inkml:trace>
  <inkml:trace contextRef="#ctx0" brushRef="#br0" timeOffset="36436.51">18277 7561 352 0,'-3'-16'132'0,"-1"10"-103"0,4-1 18 15,0 7 4-15,-3 0-25 16,-1 0-6-16,4 0-12 15,0 0-6-15,0 0-1 16,0 0 1-16,0 0 1 0,4 4-4 16,-4-1 1-16,0-3 0 15,3 0 0-15,1 0 0 16,-1-3 2-16,1-4-1 16,3 1 2-16,0 0 0 15,-3 0 1-15,-1-4-2 0,1 10-2 16,-8 6 3-1,1 7-2-15,-4 6 2 16,-1 3-4-16,1 3 0 16,0-3-1-16,0 3-2 15,4-6-35-15,3-4-16 16,0-2-38-16,7-1-17 16,3-8-25-1</inkml:trace>
  <inkml:trace contextRef="#ctx0" brushRef="#br0" timeOffset="36916.42">18637 7137 384 0,'-3'0'145'0,"-1"7"-112"0,1 2 8 15,-1 1-5-15,-3 2-17 16,0 7-3-16,-4 0-7 15,-3-1-4-15,0 1-2 16,4 0-5-16,-1-3 1 0,4-1-1 16,7 1 0-16,0-3 2 15,4-4 0-15,3 1-3 0,3 5 2 16,4-5 1 0,4-1 0-16,3 0 0 0,7 4 0 15,4 3 0-15,3 2 2 16,4 4 1-16,0 7 1 15,0 5-7-15,0 7 0 16,3-7 3-16,-7 4 2 16,-7 0 0-16,-6-7-2 15,-8-3 23-15,-7 0 11 16,-4-3-4-16,-10-3 0 16,-7-3-13-16,-7-3-5 15,-11-4-7-15,-3 1-4 16,-7-4 0-16,-1-2-1 15,1-4-3-15,3-3 2 16,4-3-34-16,3-4-15 0,4 7-25 16,7-9-8-16,3 6-29 15,0-7-9-15,4-5-10 16</inkml:trace>
  <inkml:trace contextRef="#ctx0" brushRef="#br0" timeOffset="37162.013">18644 7059 392 0,'-7'-3'148'0,"7"6"-115"0,0-3 2 0,0 0-8 16,7 0-11-16,11-6 1 16,10-4-7-16,15-2-2 15,6-1-4 1,4 1-1-16,3-4 1 0,-10 7-5 0,0-1 1 15,-7 1-2-15,-4-1 0 16,-7 10-47-16,-7 0-19 16,-10 0-39-16,-7 16-13 15,-11-3-7 1</inkml:trace>
  <inkml:trace contextRef="#ctx0" brushRef="#br0" timeOffset="38534.737">14820 8740 244 0,'7'-19'90'0,"-7"9"-70"0,4-2 13 16,-4 6-1-16,0-1-11 15,0-2 1-15,0 0-4 16,-4 5 0-16,4-2-9 15,0 6 3-15,0 0 2 0,0 0-1 16,0 6 2-16,0 4 1 16,0 5-1-16,4 1 1 15,-1 0 0-15,4 0-2 16,0 2-1-16,4 1-1 16,0 6 2-16,3 0-3 15,3 0-1-15,5 0-4 16,2 1 1-16,1-1 0 15,3-3 1-15,0-7 0 0,4-2 0 16,7-7-4-16,-4-6-1 16,4-9 1-16,7-7 0 15,14-6-2-15,10-3 1 16,4-6-2-16,1-4-1 16,2-6 1-16,15-9-1 15,3-3 0-15,-3 0 0 16,-7 6 0-16,-8 6 2 15,-6 6-1-15,-1 7-1 16,-3 9-2-16,-7 7-1 16,-3 5 2-16,-4 7 2 0,-15 10 2 15,-2 12 1-15,-8 3-2 16,0 13 1-16,-3-4-2 16,-4 4-1-1,0-4 1-15,0 1-1 0,0-4-3 16,1-6 2-16,-1-3-1 15,4-9 0-15,-1 2 2 16,-3-12 0-16,-3 1 0 16,14-11 0-16,10-8 0 15,0-4 2-15,-3 0-1 16,0-9 2-16,-7 3-4 16,-4 0 0-16,-3 6-1 15,-4 9 0-15,-3 1 2 16,-4 15 2-16,0 4-1 0,-4 2-1 15,1 4 1-15,-4 6-1 16,0-3 0-16,4-4 0 16,-1 1 0-16,4-7 2 15,4 7-1-15,7-7-1 16,3 1-2-16,7-7-1 16,7 3 2-16,4-6 2 15,-3-6 0-15,-1 3-1 16,0-3 1-16,1-4-1 15,3 1-3-15,10-4 2 16,0-6 1-16,4-3 0 16,0-3 0-16,0-6 2 0,-3 3-1 15,-1-4 2 1,8-5-4-16,6 2 0 0,4 1 1 16,0-4 2-16,1 1-3 15,-1-7 0-15,7 3 1 16,7-6 0-16,0 0 0 15,-7 9 0-15,-7 4-14 16,-3-1-3-16,-4 7-22 16,-4 0-10-16,-3 3-29 15,-7 6-14-15,-10 3-65 16</inkml:trace>
  <inkml:trace contextRef="#ctx0" brushRef="#br0" timeOffset="39738.563">16358 9649 188 0,'-7'-16'71'0,"4"7"-55"0,3-4 11 15,0 7 3-15,0-6-1 16,0-1 3-16,3-3 2 16,4-3 2-16,-3 1-20 15,-1 2 17-15,-3 3 7 0,0 4-1 16,-3 3 2-16,-8 6-14 15,1 12-5-15,-4 10-8 16,-1 6-1-16,-2 1-8 0,-1 5-3 16,4-2-1-16,0-11 1 15,3 8-3 1,4-10 0-16,7-4-1 0,4-5-2 16,3-4 3-16,3-6 0 15,5 0 1-15,6-3 2 16,7 0-3-1,7-4 0-15,8 4 3 0,-1 0 1 16,0 0-4-16,1 3 1 16,-1 6 0-16,-3 4 0 15,0 5 0-15,-1 4 0 16,1 6-3-16,0 3 2 16,-4 10 3-16,-7 6 1 15,-6 3 3-15,-8-3 1 16,-7-3 12-16,-7-10 7 0,-7 3-2 15,-7-5-2-15,-4-4-8 16,-7-6-4-16,-3 6-5 16,-4-7-2-16,-6-5-1 15,-8-4-2-15,-4-2-2 16,-6-7-1-16,3-3-20 16,4-4-10-1,10 1-19-15,7-3-5 0,4 5-15 16,10-5-6-16,8 0-36 15,6-7-16-15,8-6 17 16</inkml:trace>
  <inkml:trace contextRef="#ctx0" brushRef="#br0" timeOffset="40054.293">16443 9420 308 0,'4'-19'115'0,"-1"13"-89"0,4-10 21 0,-3 13 3 16,-1-3-10-16,1 3 0 0,-1 0-17 16,1-1-6-16,3 4-10 15,0 0-5-15,7 0 1 0,4 0 0 16,3 0 1-16,3-3-5 15,5-3 1-15,-1-3-2 16,4-1 0-16,3 1 0 16,-3-1 0-16,-1 1-51 15,-2 6-22-15,-5-3-63 16,-2 6-59 0,-5 0 72-16</inkml:trace>
  <inkml:trace contextRef="#ctx0" brushRef="#br0" timeOffset="40311.705">17064 9075 288 0,'0'-16'110'0,"0"10"-86"0,0 6 18 0,0 0 1 16,-4 13-10-16,-3 2 0 16,0 7-3-16,-3 3 1 15,-1-3-17-15,4 7-1 0,0-7 0 16,3-4-3-16,4 1 0 15,4-3-6-15,3-4-3 16,4-2 0-16,3-4-1 16,3-3 0-16,5-3 0 15,-1-3-5-15,-4-3-1 16,1 6-55-16,-4-3-21 16,0 0-91-1</inkml:trace>
  <inkml:trace contextRef="#ctx0" brushRef="#br0" timeOffset="40553.204">17237 9041 376 0,'-7'0'143'0,"3"0"-112"0,1 3 21 16,3 3 0-16,0 3-14 16,-4 7-2-16,1 9-12 15,-1 3-2-15,1 4-13 16,-5 12-8-16,1 3-1 0,0 6 0 15,4 10 2-15,3-4-1 16,3-2-1-16,1-13-4 0,3-7-2 16,0-8-48-16,4-8-21 15,3-2-37-15,3-6-15 16,4-13-18 0</inkml:trace>
  <inkml:trace contextRef="#ctx0" brushRef="#br0" timeOffset="41089.959">20528 7627 276 0,'4'-10'104'0,"-4"10"-81"0,0 0 23 0,0 0 5 15,0 0-5-15,0 0 2 16,3 0-15-16,4 0-6 16,4 6-15-16,3-2-8 0,11-4 0 15,6 0-1-15,5-4 1 16,6-2-5-16,0 6 1 16,-3 0-24-16,-7 0-10 15,-4 10-33-15,-7-1-15 16,-10 7-69-16</inkml:trace>
  <inkml:trace contextRef="#ctx0" brushRef="#br0" timeOffset="41299.657">20514 8119 312 0,'4'0'115'0,"6"0"-89"0,11-13 21 16,-7 4 5-16,11-4-21 15,10-2-8-15,11-4-16 16,0 3-4-16,4 4-3 16,-5 2 0-16,-2 1 0 0,-1-1-31 0,0 1-14 15,4 0-30 1,4-1-13-16,3 4-39 16</inkml:trace>
  <inkml:trace contextRef="#ctx0" brushRef="#br0" timeOffset="42216.943">22924 7373 228 0,'10'-54'88'0,"-3"35"-69"0,0-9 24 0,-3 19 7 16,-4 3-15-16,0-1-5 16,-4 17-6-16,-3 5-4 15,-3 7-10-15,-5 7-4 0,-6 2-2 16,-3 13 0-16,2-7 2 15,5-5-3-15,-8 9-2 0,4-1 0 16,3-2 1-16,1-10-1 16,6 4-1-16,4-7 1 15,11-7-1-15,-1-2-3 16,15-3 2-16,-4-1 1 16,14-2 0-16,-7-1 0 15,25 0 0-15,-7-2-3 16,24 5 2-16,-10 1 3 15,14 9 1-15,-14-7 1 16,14 14 0-16,-14-1 4 16,11 28 3-16,-11-15-4 15,0 19-2-15,-11-17 2 16,-3 8 2-16,-8-11 7 16,-6 4 2-16,-4-12 10 15,-10 12 7-15,-1-10-3 0,-13 4-2 16,-1-10-14-16,-20 6-5 15,6-9-7-15,-17-6-1 16,7-3-1-16,-29-7-2 16,11-6-2-16,-31-3-1 15,13 0-1-15,-10 0 0 16,14 0-26-16,-7 16-10 16,14-6-24-16,0 2-8 15,7 4-18-15,11-4-7 16,3-2-42-1</inkml:trace>
  <inkml:trace contextRef="#ctx0" brushRef="#br0" timeOffset="42548.58">23036 7354 296 0,'-21'3'110'0,"21"-3"-86"0,0 0 16 0,4-3 0 16,3-3-5-16,7 2 2 16,11-5-16-16,6 0-7 15,12-4-9-15,3 0-4 0,6 1 2 16,8-1-2-16,15 4 2 15,9-7-2-15,1 7 2 16,-4-1-4-16,-17 1 0 16,-12 6-12-16,26-13-7 15,21 4-51-15,-29-1-23 16,-13 7-51 0</inkml:trace>
  <inkml:trace contextRef="#ctx0" brushRef="#br0" timeOffset="43205.545">24627 6924 200 0,'18'-12'74'0,"-14"5"-58"0,3-5 16 0,-7 9 2 15,3-4-8-15,1-2-1 16,-1 0-5-16,1-1-3 15,-1-2-9-15,-3-4 1 0,0 7 2 16,-7-4 5-16,0 4 2 16,-7 2-1-16,-4 4 0 15,-6 6-3-15,-8 7 1 16,0 2-4-16,-3 4-1 16,0 12-4-16,-1 4-1 15,-2 8-1-15,-5 14 0 16,1 15-2-16,0-4 1 15,3 11-2-15,7-4 2 16,14 3 0-16,18-12 3 16,0-16 3-16,25 3 5 15,-7-9-2-15,28-7 3 0,-8-9-2 16,29-6 0-16,-10-9 6 16,6-14 2-16,11-21-6 15,-14 0-2-15,-14-9-3 16,-10-4-1-16,-19 7-5 15,-13-1-1-15,-15 1-1 16,-21 0 1-16,-17 9-4 16,-7 6 0-16,3 13-1 15,-4 6 0-15,4 13-3 16,7 3-1-16,8 3-41 16,9-1-19-16,12 1-32 15,6 4-12-15,8-1-47 16</inkml:trace>
  <inkml:trace contextRef="#ctx0" brushRef="#br0" timeOffset="45035.97">11232 14057 196 0,'-3'-116'74'0,"-1"41"-58"0,1-19 14 15,3 60 3-15,0-7-4 16,0-3 3-16,0 13-9 15,0 6-2-15,3 15-12 16,1 16 10-16,3 23 7 0,-3 49 6 16,-1 25 5-16,-3 51-9 15,-3 15-2-15,-5 42-13 16,-2 8-5-16,-11 26-3 16,-4-23 1-16,-3-2 3 15,3-29 2-15,4-47-5 16,3-34-2-16,8-35 0 0,3-31 0 15,7-44-2-15,7-44 1 16,3-15-4-16,8-54 0 16,3-19 1-16,4-56 2 15,-4-13-1-15,0-34 2 16,0-31-4-16,-3 15-2 16,7-19-1-16,-1 38 3 15,8 34-5-15,0 17 2 16,0 27 2-16,3 29 3 15,4 34 0-15,3 28 2 16,4 35 7-16,0 43 5 16,0 29-3-16,-4 57-2 15,0 30-8-15,-3 57-1 16,-7 19 1-16,-4 29 1 16,-3 14-4-16,-4-11 1 0,-3-10 0 15,-4-16 2-15,3-31-1 16,-3-32 2-16,4-28-9 15,0-31-3-15,-1-28-24 16,1-35-9-16,-4-18-16 16,-7-23-4-16,-7-37-21 15,-7-13-10-15,-7-21-32 16</inkml:trace>
  <inkml:trace contextRef="#ctx0" brushRef="#br0" timeOffset="45208.144">11416 14641 236 0,'-18'44'88'0,"18"-16"-69"0,11 3 22 0,-1-21 6 16,8-4-10-16,17-6 1 15,18-10-21-15,14 1-8 16,4-4-6-16,-1-2 0 0,8 5 0 16,7 10-48-16,-1 0-21 15,-3 19-71 1</inkml:trace>
  <inkml:trace contextRef="#ctx0" brushRef="#br0" timeOffset="45818.323">12901 14625 172 0,'-18'-47'66'16,"8"28"-52"-16,-4-22 14 0,3 19 3 0,1-12-7 15,-1-4-2-15,0 1-1 16,-3 5 1-16,-3 10-12 16,-4 13-1-16,-11 22 1 0,-7 21-4 15,-3 13 2-15,-4 13 1 16,-4 21 2-16,8 19-3 16,3 7 0-16,7 0-5 15,8 12-2-15,6-3 0 16,11-19-1-16,7-6 0 15,7-19 0-15,7-19 0 0,7-12 2 16,8-19-1 0,6-16-1-16,0-21 9 0,8-23 4 15,-5-31-4-15,1 0-1 16,-4-25-2-16,1-22 1 16,-8-13-4-16,-3-30 0 15,-4-17-1-15,-7-25 1 16,-7-12-2-16,-7-16-1 15,-11 3 1-15,-3-9 1 16,-3 28-3-16,-5 44 0 16,5 44 3-16,-1 25 1 15,4 28 14-15,0 32 6 16,3 6 0-16,1 68-2 16,3 29-7-16,3 22-1 0,8 41-8 15,3 22-1-15,3 43-2 16,4 10-2-16,8 25 3 15,-1 9 0-15,0-5-4 16,0-23-1-16,0-16 3 16,0-27 1-16,1-42-5 15,-1-24 0-15,7-35-37 16,4-29-13-16,3-21-35 16,7-19-12-16,-3-19-35 15</inkml:trace>
  <inkml:trace contextRef="#ctx0" brushRef="#br0" timeOffset="46449.925">13550 14540 216 0,'-17'-9'82'0,"6"0"-64"0,-3-10 18 0,7 6 4 16,-4-9-12-16,-3-12-4 16,0 2-5-16,0 1 0 15,0 6-10-15,-4 12 3 0,1 17 2 16,-1 17-5-16,-3 20-3 0,0 9-6 16,-1 16-2-16,1 25 1 15,0 6 2-15,3 1 0 16,4-4-1-16,7 0 3 15,7-7 2-15,7-14-2 16,4-17 0-16,3-18 1 16,7-16 2-16,0-19-1 15,4-19 2-15,3-3-4 16,4-12 0-16,0-10 8 16,3-25 4-16,-3-25-1 15,0-6 2-15,-8-28-5 16,-3-26-1-16,-3-9-9 15,-11-31 0-15,-7-3-1 16,-7-16 2-16,-7 15-1 16,-7 16-1-16,0 13 1 15,-1 31 1-15,5 29-1 0,3 27-1 16,0 23-2-16,3 22 1 16,0 18 1-16,4 35 2 15,0 21 8-15,0 17 3 16,4 37-6-16,-1 31-4 15,1 32-2-15,3 38 1 16,0 43-1-16,3 22-1 16,8 0 1-16,6-3 1 15,15-21-1-15,10-48-1 16,8-31-13-16,3-26-6 16,-4-30-45-16,-3-23-21 15,3-22-80-15</inkml:trace>
  <inkml:trace contextRef="#ctx0" brushRef="#br0" timeOffset="47710.305">10509 13198 132 0,'11'-103'52'0,"-4"40"-41"0,11-50 15 15,-8 69 4-15,4-6 2 16,4 0 4-16,3 0-1 16,-3 3 1-16,-4 9-19 15,-4 19 7-15,1 13 6 0,-8 22-3 16,-3 31-1-16,-7 50-3 15,-7 44 0-15,0 44-11 16,0 66-2-16,0 47-6 16,3 34-3-16,4 4 0 15,7 9-1-15,0 3 4 16,4-57 2-16,-1-9 4 0,4-50 4 16,-3-43-8-16,3-36-1 15,4-21-1 1,-1-32 0-16,1-21-5 15,-1-23-1-15,4-15 1 0,4-16 0 16,7-13 1-16,7-5 0 16,3-7 0-16,11-3 0 15,14-7 0-15,28-2 2 16,18-10-1-16,28-7-1 16,32-2 3-16,28-13 0 15,21-6 1-15,35-3 2 16,8-1-3-16,20-2 0 15,15 9-1-15,-7-6-2 0,67-10 3 16,-29 0 0-16,-24-6-1 16,-25-6-2-16,-28 9 3 15,-46 10 0-15,-24 9-4 16,-29 9 1-16,-35 7 0 16,-32 12 2-16,-25 0 1 15,-20 10 1-15,-22 2-2 16,-18-2 1-16,-13 0-2 15,-12-4 2-15,1-9-2 16,-4-15-1-16,1-17-2 16,-8-27 1-16,-3-7 1 15,-8-47 0-15,-10-28 2 16,-14-44 1-16,0-22-4 16,7-37 1-16,0-23 0 0,0 13 2 15,3-12-1-15,15 40-1 16,7 32-2-16,10 24 1 15,7 42 1-15,8 31 2 16,-1 22-1-16,0 25-1 16,1 12 3-16,-4 19 0 15,-1 4-1-15,1 5 1 16,-3 4-2-16,-1 6-1 16,-3 3-2-16,-8 7-1 15,-9 5 4-15,-19 4 1 16,-21 3 0-16,-3-3-2 15,-18 0 1-15,-38 0 1 16,-12 3-1-16,-45 6 2 16,-17 10-2-16,-40 12-1 0,-38 13 1 15,-4 9-1-15,0 25 0 16,0 13 0-16,36-10-5 16,20-12 1-16,40-16-82 15,55-9-34-15,44-28-52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21:52:55.65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12280 7812 280 0,'-3'0'104'0,"3"0"-81"0,3 0 7 0,-3 0-3 16,4 3-4-16,3 0 3 16,3 0 1-16,4-3 3 15,8 0-16-15,2-3 3 0,12 0 3 16,9 0-5-16,12-4 0 16,3 1-5-16,7 0-1 15,-4-1-8-15,12 4 0 16,6 0-1-16,7-3 2 0,-7 3-1 15,-7 0 2-15,-14 3-2 16,-11 0-1-16,-10 0-19 16,-7 3-10-16,-7 0-47 15,-11 0-21 1</inkml:trace>
  <inkml:trace contextRef="#ctx0" brushRef="#br0" timeOffset="330.866">12365 8533 244 0,'-11'15'93'0,"11"-15"-72"0,7-6 20 0,-3 6 7 15,3-9-6-15,7-1 0 16,4-2-12-16,10-4-4 16,7 7-15-16,8 2-4 0,6 1-3 15,7 3-2-15,-3 0-2 16,7-3 1-16,18-4-1 16,17-2 0-16,4-1 0 15,3-6-3-15,18 0 0 16,0 7-75-16,-4 6-33 15,-6 3-34 1</inkml:trace>
  <inkml:trace contextRef="#ctx0" brushRef="#br0" timeOffset="1424.934">15120 7573 204 0,'28'-47'77'16,"-17"22"-60"-16,7-3 13 0,-11 19 1 0,0-1-10 15,-4-6 1-15,1 4 0 16,-4-1 1-16,-4 7-12 15,-6 3-4-15,-8 3-1 0,-10 6-1 16,-8 4 2-16,-13 5 0 16,0 10 1-16,-1 13-4 15,1 6-1-15,-1 6-1 16,-2 7-2-16,-8-1 1 16,-7 13-1-16,-4 16 0 0,11 6 2 15,7-10-3-15,14-6 0 16,15-12 7-16,13-10 4 15,18-12-3-15,21-10 1 16,15-5-1-16,10-5 3 16,3-5-5-16,8-6-3 15,10-1 1-15,7 0 0 16,-4 4-1-16,-6 3-2 16,-8 6 1-16,-10 3 1 15,0 9-1-15,-10 4-1 16,-8 2 1-16,-7 1 1 15,-7 0-1-15,-7 3 2 16,-7-3 7-16,-7-1 3 0,-10 4-2 16,-8 3 1-16,-7 0-3 15,-10 7 2-15,-14-10-2 16,-8-7 0-16,-3-5-5 16,11-10-3-16,3-13 0 15,7-12-1-15,4-13 0 16,3-15 0-16,11-10-3 15,7 3 2-15,7-9-1 16,7-6 0-16,7-13 2 16,14-15 0-16,18-10 0 15,17-3 2-15,11-22-1 16,8-10 2-16,9 1-2 16,11-16-1-16,-3-4 1 15,-11 23-1-15,-17 12-3 16,-18 16 2-16,-18 10 1 0,-17 12 0 15,-22 15-5-15,-21 13-1 16,-10 16-8-16,-4 12-4 16,0 10-1-16,4 9-1 15,3 7-9-15,7-1-2 16,11 0-12-16,10-2-5 16,11-4-27-16,8 0-12 15,9-3-12 1</inkml:trace>
  <inkml:trace contextRef="#ctx0" brushRef="#br0" timeOffset="2238.073">15981 6426 188 0,'-14'-3'71'0,"7"3"-55"0,-4 3 17 0,11-3 7 16,0 0-12-16,0 0-4 15,4 0 2-15,3-3 0 16,7-1-13-16,7-2 3 0,7 0 4 15,4 0-2-15,3-1 1 16,4 4-1-16,3 0-2 16,1 3 0-16,-1 3 3 0,-7 3-2 15,-10 7 1-15,-14 3 2 16,-15 6 0-16,-10 6-7 16,-7 6 0-16,-4 4-8 15,-3 0-3 1,-4-1-4-16,4-2-1 0,0-4-1 15,6-3 3-15,5-3 0 16,6-3 1-16,8-3-3 16,6 0 2-16,4-3-1 15,7 2 0-15,4-2 2 16,3-3 2-16,4 2 1 16,7-2 1-16,3-1-5 15,4 4 1-15,-4 3 2 16,0 0 3-16,-10 3-4 15,-7 3-1-15,-11 3 2 16,-7 3 1-16,-11-2 10 0,-10-1 3 16,-7-3-10-16,0-3-3 15,-4 0-2-15,0-3-1 16,-7-7 0-16,0 4 0 16,1-13-3-16,-1 3 2 15,7-6-10-15,7-6-5 16,8 6-21-16,10-10-9 15,7 7-8-15,10-6-5 16,11-7-11-16,4 4-4 16,10-10-50-1</inkml:trace>
  <inkml:trace contextRef="#ctx0" brushRef="#br0" timeOffset="2568.046">16990 6341 240 0,'0'-28'90'0,"3"22"-70"0,1 6 21 0,-4 0 4 15,3 6-6-15,1 3 2 16,-4 4-12-16,0 12-5 15,0 3-14-15,-4 13 2 0,-3 18 2 16,0 7-5-16,-3 3-3 16,-1-3-3-16,-3-3-3 15,3 3 1-15,4-1 1 16,4-2-8-16,-1-6-1 16,4-10-31-16,0-13-15 15,0-12-42-15,4-3-14 16,-4-19-7-1</inkml:trace>
  <inkml:trace contextRef="#ctx0" brushRef="#br0" timeOffset="2765.907">16633 6802 256 0,'11'6'96'0,"7"-3"-75"0,6-3 12 16,-9 0 2-16,13 0-10 15,14-3-2-15,11-3-13 16,3-3-4-16,-3 2-4 16,-3 1-4-16,-4 3-1 0,-4 3-56 15,0 3-22-15,4-6-42 16</inkml:trace>
  <inkml:trace contextRef="#ctx0" brushRef="#br0" timeOffset="2913.737">17653 6394 264 0,'0'-9'101'0,"0"6"-78"0,0-4 11 0,0 7-1 15,0-3-12-15,-4 3 1 16</inkml:trace>
  <inkml:trace contextRef="#ctx0" brushRef="#br0" timeOffset="3290.297">17635 6382 513 0,'-14'9'7'0,"-3"4"-4"16,3-1-2-16,-1 1-1 16,5-1 0-16,3 4 2 15,3-3-3-15,4-4-2 0,4 7-1 16,3-7 3 0,3 0 0-16,5 1 1 0,2-1 0 15,8 1 2-15,-4 2-1 16,7 7-1-16,4 3 1 15,3 6-1-15,4 0 0 16,0 4 2-16,0-4 1 16,-4 0 1-16,-3-3 9 15,-8 0 6-15,-2-3-4 16,-8 0 0-16,-7-3-1 16,-7 0 4-16,-7-3-4 15,-11-1 2-15,-10-2-9 16,-11-1-2-16,-3 4-3 15,-4-7-2-15,0 1-2 16,4-1-1-16,-1-9 2 16,1 0 2-16,0 0-20 0,6-3-9 15,8-3-19-15,7-4-6 16,7 4-23-16,7-3-7 16,7-4-37-1</inkml:trace>
  <inkml:trace contextRef="#ctx0" brushRef="#br0" timeOffset="3536.123">17681 6313 264 0,'0'-10'101'0,"4"7"-78"16,6 0 13-16,-3 3 2 0,11-3-18 15,14 0-3-15,14 0-11 16,7-4-2-16,3 1-2 16,4 0-2-16,7 0 3 0,7 2-4 15,4 4 0-15,-4 0-41 16,-4 4-17-16,-3 5-69 16</inkml:trace>
  <inkml:trace contextRef="#ctx0" brushRef="#br0" timeOffset="3994.84">18641 7733 272 0,'-7'0'104'0,"7"0"-81"0,3 0 12 16,1 0-2-16,3 0-3 16,10 0 4-16,15 0-7 15,14-9-2-15,11 2-14 16,3-5-7-16,7-1-2 0,7-2-2 15,7-1 2-15,-4 4-1 0,-13-1-1 16,-11 13-46 0,-11 0-19-16,-14 9-88 15</inkml:trace>
  <inkml:trace contextRef="#ctx0" brushRef="#br0" timeOffset="4218.674">18627 8056 244 0,'-21'25'90'0,"21"-19"-70"0,7 1 17 0,-4-4 2 15,11-3-4-15,14-3 4 16,18-4-8-16,14-5-4 0,4-1-15 16,6-2-8-16,8-1-2 0,10-3-2 15,0 10 0-15,-3-1 0 16,-7 1 0-1,-4 0-53-15,0-4-22 16,3 4-70 0</inkml:trace>
  <inkml:trace contextRef="#ctx0" brushRef="#br0" timeOffset="5135.736">21484 6836 196 0,'-7'-31'74'0,"0"15"-58"0,-4-9 9 0,4 13 2 15,-3-4-5-15,-1-9-1 16,-6 6-5-16,-8 0 0 16,-3 4-9-16,-11 8-2 0,-7 7 1 15,-7 10 1-15,-3 9 1 16,-4 3 0-16,-11 12 0 16,-10 1-7-16,-4 2 0 15,8 1 3-15,10 3 2 16,10-4-2-16,15 1-1 0,10 3 1 15,11-4 2-15,14 1 1 16,10-4 3-16,15 1-3 16,17 2-2-16,15-2-2 15,3-4-3-15,3 10 1 16,1-3-1-16,3-1 0 16,7 17 2-16,3 5-1 15,1 7 2-15,-4-3-2 16,-7-1 2-16,-11-2-2 15,-7 0 2-15,-6 5 2 16,-5 8 4-16,-2-1-2 0,-12-6 1 16,-6-4-3-16,-8-2 0 15,-3-7 1 1,-7 0 1-16,-10-2 1 16,-11-1 2-16,-11-3-5 0,-11-6-3 15,-6-10 1-15,3-12 0 16,-3 0-4-16,3-16 1 15,0-16-2-15,-4-6 0 16,1-9 2-16,6 0 0 16,12-7 0-16,9-2 0 15,12-10 0-15,17-13 0 16,14-9-3-16,14-3 0 16,7 0 2-16,15-10 0 15,20-18 1-15,18-7 0 0,4 4 2 16,11-13 3-16,16-16-4 15,1 10-1-15,-17 12 0 16,-15 4 2-16,-21 18-3 16,-14 6 0-1,-18 10 1-15,-10 10 2 0,-15 8-3 16,-6 7 0-16,-11 10 1 16,-7 2 2-16,-14 7-3 15,-15 3-2-15,-6 15-1 16,-4 4 0-16,4 3-8 15,6 6-3-15,4 0-8 16,11 3 0-16,7 1-10 16,10-1-2-16,8-3-23 0,10 7-10 15,14-4-44 1</inkml:trace>
  <inkml:trace contextRef="#ctx0" brushRef="#br0" timeOffset="5832.399">22433 6018 220 0,'7'-25'85'0,"-3"16"-66"0,-1-1 14 0,-3 7 4 0,-3-3-12 15,-4-1-5-15,0 7-9 16,-7 0-3-16,-4 0-4 16,-7 10-3-16,-7-1 2 0,-6 4-2 15,-1 6-1-15,0-1 1 16,7 1 1-16,8 9-3 16,6-2-2-16,11-1 4 15,7 0 1-15,10-3 4 16,12-3 1-16,9 6 1 15,5-3 2-15,2-1-1 16,1 1 2-16,4 4-4 16,6-1-2-16,4 0-2 15,0 3 0-15,-4 3-2 16,-10 4-1-16,-7-1 9 16,-11 4 4-16,-3 3 2 15,-18-4 4-15,-15-2-7 0,-6-4 1 16,-7-6-6-16,-4 0-2 15,-3-12-2-15,-4 2 0 16,-3-5-4-16,-7-4 0 16,-4-6 1-16,-4-3 2 15,4-6-1-15,7-10-1 16,8 0-4-16,9-3 0 16,12-3 2-16,13-3 3 15,15-4-2-15,17 4-2 16,11 0 2-16,7-3 2 0,3-7 0 15,11-9-1-15,14-10 1 16,11-11-1-16,-8 8 2 16,-13 4 1-16,-8 2-1 15,-17 7 1-15,-11 3-4 16,-14 13-2-16,-14 6-1 16,-14 6 0-16,-14 6-30 15,-11 4-15-15,-10 9-28 16,3 0-10-16,4 6-39 15</inkml:trace>
  <inkml:trace contextRef="#ctx0" brushRef="#br0" timeOffset="7012.534">20094 6219 200 0,'18'-88'74'0,"-8"53"-58"0,19-5 18 16,-19 27 6-16,8 1-6 15,3-1 1-15,0 4-3 16,4 2 0-16,-4 11-17 15,-3 8 2-15,-4 16 3 0,-4 19 0 16,1 13 0-16,-7 6 5 16,-8 22 1-16,-7 37-5 15,-10 10-2-15,-7 37-9 16,-7 7-4-16,-4 28-1 16,-3 12-1-16,3 13-2 0,0-12 1 15,4 12-2-15,-1-25-1 16,5-10 1-16,2-2-1 15,5-29-3-15,6-16 2 16,8-8 3-16,6-14 1 16,4-18-1-16,7-22-2 15,4-16 1-15,3-19 1 16,0-15-1-16,4-4 2 16,3-9-2-16,0-6-1 15,7-10 1-15,7 7-1 16,11-13 0-16,18 4 2 15,3-7-1-15,10-7-1 16,26-5 1-16,24-7 1 16,10-6-1-16,36-6-1 15,39-17 1-15,24 14-1 0,-10 0 0 16,17 5 2-16,-24 1-1 16,14 9-1-16,-28 10 3 15,-22-4 0-15,-10 1 1 16,-29 2 0-16,-34 4-5 15,-29 3-1-15,-25 0 5 16,-27-3-2 0,-19-4-2-16,-13-6 3 15,-8-2 0-15,-7-11 0 16,-3-14-2-16,4-30 1 16,6-2 1-16,8-13-3 15,10-43 0-15,10-17 1 16,15-40 0-16,7-12 0 15,3-36 0-15,4-2-5 16,3-19 1-16,11 16-7 0,11-20-1 16,3 39-2-16,-7 5 1 15,-7 26 2-15,-11 28 5 16,-10 28-2-16,-11 16 3 16,-10 16 3-16,-7 15 3 15,-11 12 0-15,-11 14-1 16,-10 5-2-16,-7 13 1 15,-11 4 1-15,-7 5 0 16,-3 4-3 0,-4 3 2-16,3-1 1 0,1 1 0 0,-4 6 0 15,-14 3 2-15,-21 4-1 16,-11 2-1-16,-14 10 1 16,-35 3-1-16,-14 6-3 15,-50 10 2 1,-14 9 1-16,-31 10 0 0,-33 12 0 15,12 22 0-15,-12 15-5 16,43 4 1-16,22-10-16 16,41 4-4-16,50-4-50 15,53-6-19-15,42-18-53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21:53:13.20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12848 8272 220 0,'-3'0'82'0,"-1"0"-64"0,4 0 13 15,0 0 1-15,0 0-4 16,0 0 3-16,0 0-8 15,0 0-4-15,0 0-11 16,0 0 8-16,0 7 6 0,4-4 0 16,3-3-1-16,3 0-3 15,4 0-1-15,4 0 2 16,10 0 2-16,11 0-7 0,7 0-1 16,3 0-7-1,1 0-2-15,-1 6 0 0,-3 0 2 16,0-2-1-1,0 2 0-15,0-3-3 0,-4-3 1 16,0 0-2-16,-7 0 2 16,-3 0-2-16,-4-3 2 15,-6 0-2-15,-5 3 2 16,-3 0-4-16,-7-3-2 16,-3 3-56-16,-4 0-25 15,0 0-96 1</inkml:trace>
  <inkml:trace contextRef="#ctx0" brushRef="#br0" timeOffset="315.038">12813 8868 272 0,'3'10'101'0,"1"-7"-78"0,10-3 17 16,-7 0 5-16,4 0-4 0,6 0 0 15,12-3-11-15,9-1-4 16,8 1-15 0,7 3-4-16,0 0-3 0,0 3-2 0,3-3-2 15,4 0 1-15,11-3-1 16,3 0 0-16,0 0 2 15,0-3-45-15,-3 0-21 16,-1-1-60 0,4 4-68-16,0 0 62 15</inkml:trace>
  <inkml:trace contextRef="#ctx0" brushRef="#br0" timeOffset="1230.244">15692 8335 240 0,'3'-15'90'0,"1"8"-70"0,-4-2 13 0,0 6 1 15,0-4-7-15,0 1-1 16,0 0-6-16,0-4-2 16,0 1-10-16,0-3 6 0,-4-4 3 15,-3 6-9-15,0-2-4 16,-4-1 1-16,-3 4 1 16,-7 3-2-16,-7 6-1 15,-11 3-1-15,-3 6-2 16,-4 4-2-16,4-1 1 15,-1 1 1-15,4 6 0 0,1 6 0 16,2 0 0-16,-2 3-3 16,-1 10 2-16,3 12 1 15,1 6 0-15,3 1 6 16,1 2 4-16,10-12 3 16,6 7 3-16,8-10-5 15,7-7-1-15,7 4-9 16,11-7 0-16,3-2-1 15,7-7 2-15,4-6 1 16,0-10 1-16,7-9 0 16,7-6 2-16,7-4-5 15,3-8-1-15,0-1 4 16,-3-3 2-16,-3-13-2 16,-8-5-1-16,-3-11-3 0,-4-5-1 15,-10 6 1-15,-4 3 2 16,-7 0-1-16,-7 9 2 15,-3 7-2-15,-4 3 2 16,0 6-4-16,0 6-2 16,-4 6 2-16,1 7 0 15,-1 6-2-15,4 13 2 16,-3 3-1-16,-1 12 0 16,1 10 4-16,3 6 3 15,-4 3-2-15,4-3 0 16,-4 7-3-16,4-7-1 0,4-3 1 15,0-4 2-15,3-5-1 16,0-7-1-16,3-6 1 16,1-6-1-1,-1-7-44-15,-3-3-20 16,0-3-105-16,4 1-54 16</inkml:trace>
  <inkml:trace contextRef="#ctx0" brushRef="#br0" timeOffset="1928.1">15960 7115 220 0,'7'-28'85'0,"-4"25"-66"0,1-6 16 0,-4 6 6 15,0 3-2-15,0 0 1 16,0 0-2-16,0 6 1 15,-4 3-21-15,-6 7-4 0,-4 6-2 16,-4 3-10-16,0 3 0 16,1-3-2-16,-1 3 0 0,4-9 0 15,0 3 0-15,3-6 0 16,4 0 2-16,7-4-3 16,4-2-2-16,3-1-1 15,7-6 3-15,3 3 0 16,8-2 3-16,7-4-1 15,3 0-1-15,0 0 1 16,1 0-1-16,-1 9 0 16,-3 0 2-16,-4 7 1 15,0 3 1-15,0 0-5 16,-3 6 1-16,-4 3 0 16,-3 10 2-16,-4 2 1 15,-3 1 1-15,-8-6 9 0,-3 5 3 16,-7-5 6-16,0-4 3 15,-4-6-9-15,-3-3-4 16,-3-6-7-16,-1-4-2 16,-3-5-1-16,0-4-2 15,-4-3 1-15,-3-3-1 16,-7-7-3-16,-4 1 2 16,-4-4-1-16,1 1 0 15,3 2-33-15,8 1-17 16,2 6-15-16,8-3-7 15,4 6-34-15,6-4-14 16,11-5 16 0</inkml:trace>
  <inkml:trace contextRef="#ctx0" brushRef="#br0" timeOffset="2183.301">15896 7115 276 0,'-3'-18'104'0,"10"15"-81"0,10-4 9 16,-6 7-2-16,7 0-7 16,10 0-2-16,7 0-9 0,7 0-3 15,4 0-5-15,7-3-5 0,7-3 0 16,4 6 1-16,-1 0 0 15,1 9-60-15,-11 1-24 16,-1-1-46 0</inkml:trace>
  <inkml:trace contextRef="#ctx0" brushRef="#br0" timeOffset="2853.372">17145 7137 228 0,'4'-25'88'0,"-4"19"-69"0,3-3 15 0,-3 9 1 0,0 0-5 15,0 0 0-15,0 6-6 16,0 6-1 0,0 7-12-16,0 6 2 0,0 7 1 0,0-1-5 15,0 7-1-15,0-1-4 16,0 4-3-16,0-3-3 15,0 9 1-15,0 0 3 16,-3-6 1-16,3-1-4 16,-4-8 1-16,4-7-33 15,-4-6-15-15,1-10-73 16,-1 4-58 0,-3-13 67-16</inkml:trace>
  <inkml:trace contextRef="#ctx0" brushRef="#br0" timeOffset="3064.693">16866 7348 248 0,'7'6'93'0,"4"-3"-72"0,14 6 9 0,-11-2 2 16,10-4 0-16,5 3 3 16,6-3-13-16,0 0-3 15,8-3-11-15,2-3-3 0,5 0-1 16,3-3-5-16,0 3 1 15,-4-4-2-15,0-2 0 16,-6 6-60-16,-4-3-25 16,-4-4-45-1</inkml:trace>
  <inkml:trace contextRef="#ctx0" brushRef="#br0" timeOffset="3726.796">17681 6971 272 0,'4'-12'104'0,"-4"12"-81"0,3-7 14 16,-3 4-1-16,4 0-4 0,3 0 3 15,3-3-8-15,8-1-2 16,10 1-14-16,8 3 0 0,6 0 2 16,0 0-1-16,1 3 1 15,-5 3-1-15,-6 3 2 16,-4 0-3-16,-6 1 1 16,-8 2-1-16,-7-3 3 15,-4 4-7-15,-10 9-4 16,-7 6-2-16,-7 0-1 15,-4 3-3-15,-3 0 2 16,3 0 1-16,1-2 0 16,6-4 0-16,4-1 0 15,7-2-3-15,3-3 2 16,8-4-1-16,6-2 0 16,8 6 2-16,7-7 2 15,-1 4-1-15,5-4-1 16,-1 3 1-16,0 4 1 0,0 3-3 15,-7-6 0-15,-3-4 1 16,0 10 2-16,3 12-1 16,-3 0 2-16,-8 1-2 15,-3-1 2-15,-3 4 4 16,-8-13 6-16,1-4-3 16,-8 1 0-16,0 0-6 15,-10 0-1-15,-17 3-3 16,-8-3-3-16,-4-4 2 15,4-2 0-15,1-4-6 16,6-3-3-16,7 1-25 16,7-1-10-16,8-3-21 0,10 7-9 15,7-4-14-15,10-3-7 16,11 3-28 0</inkml:trace>
  <inkml:trace contextRef="#ctx0" brushRef="#br0" timeOffset="4234.645">18856 8040 272 0,'-35'13'101'0,"24"-4"-78"0,-3 1 13 0,10-4 2 16,4 0-2-16,8-3 0 16,6-3-8-16,10-3-3 15,8 0-14-15,14-3 0 0,-4 0 2 16,11-4-5-16,18 1 0 15,6 3-4-15,-3 2-3 16,-3 4 2-16,-7 4 2 16,-12-1-7-16,-6 3 0 15,-10 0-46-15,-12 4-21 16,-10-1-30-16,-7 7-14 16,-10-4-5-1</inkml:trace>
  <inkml:trace contextRef="#ctx0" brushRef="#br0" timeOffset="4506.399">18651 8530 272 0,'0'12'101'0,"4"-12"-78"0,10 6 20 15,-3-2 2-15,10-4-3 16,14 0-1-16,11 0-11 15,7-4-4-15,7-2-15 16,-18 6-2-16,32-9-2 0,11-1-6 16,0 1 0-16,-22-1-1 15,15 1 0-15,-4 0-18 0,0 2-5 16,0 1-24-16,-4 3-10 16,-3 3-12-16,-3 0-5 15,-4 6-45 1</inkml:trace>
  <inkml:trace contextRef="#ctx0" brushRef="#br0" timeOffset="5449.015">21414 8304 192 0,'7'-6'74'0,"-7"2"-58"0,3-2 12 0,-3 0-1 16,0 6-2-16,0-10 0 15,0 1-1-15,4 0 0 16,-4-1-13-16,0 7 7 0,0-6 2 16,0-1 1-16,0-2 2 15,0 2-11 1,-4-2-2-16,1-1-2 0,-4-6 0 15,0 1-2-15,-4-1 1 16,-7-3 0-16,1 6 1 16,3 4-4-16,-15 2-1 15,-13 1 3-15,-4 9 1 16,0 9-6-16,4 7 0 0,0 6-3 16,-1 6-2-1,1 3 5-15,0 1 1 16,3-1 4-16,4 1 1 15,-1-1-3-15,8 10-1 16,3-1-1-16,8 4 1 0,6-6 0 16,15 12 3-16,6-3 1 15,8-3 1-15,7-9 0 16,3-7 2-16,4-3-5 16,3-3-3-16,7-10-1 15,11-2 1-15,7-7 1 16,0-9 3-16,-4-7-3 15,-3-12-2-15,-7-3 2 16,-3-7 0-16,-8 1-1 16,-3-4-2-16,-15 7 1 15,-6-1-1-15,-4 1 0 16,-7 0 0-16,-4 2 0 0,-3 11 2 16,4 2-3-16,-4 3-2 15,0 1 2-15,0 6 0 16,-4 3-2-16,4 6 0 15,0 6 2-15,3 4 2 16,4 5 2-16,0 7 3 16,0 7-1-16,4 5 2 15,-1 7-2-15,5-3 0 16,6 3-3-16,-4-9 1 16,4-7-4-16,0 6 0 15,4-12 1-15,0-3 0 0,-1-3 0 16,-3-4 0-16,-3-2-25 15,-4-7-10-15,0 3-29 16,-3-3-9 0,-4-3-59-1,0 0-60-15,3-3 66 0</inkml:trace>
  <inkml:trace contextRef="#ctx0" brushRef="#br0" timeOffset="6365.333">22020 6865 264 0,'4'-10'101'0,"-4"10"-78"0,0-9 9 0,0 9 0 0,-4 0-16 15,1 0-3-15,-4 0-6 16,0 0 0-16,-11 9-4 16,4-9-2-16,-18 16 0 0,4-7 1 15,-14 4 1-15,-11 6 1 16,7-4 0-16,7 4-2 16,7-3 1-16,8 0-2 15,3-4-1-15,6 7 1 16,5 0-1-16,3-1-3 15,7 1 2-15,3 0 5 16,8 0 2-16,7 3 2 16,3 0 2-16,7 0-3 15,4 3-2-15,-1-6-2 0,1 6-3 16,-4-3 5-16,1 3 1 16,-5 0-2-16,1 0-3 15,-4 3 2-15,-7 0 0 16,-3 1-1-16,-4 2-2 15,-4 0 7-15,-6-2 3 16,-4 2-1-16,-4-3 2 16,-3-6-2-16,-3-6 0 15,-5 3-5-15,-2-10-1 16,-5 0 1-16,1-9 0 16,4-9-5-16,2 0 1 15,5-4 2-15,3-6 1 16,7-3-4-16,7 0-1 15,7 0-2-15,7 0 0 16,10-3 5-16,8-3 1 16,3-6 0-16,11-10-2 15,11-13 1-15,13-12 1 0,1 3-3 16,-4 4 0-16,-7 2 1 16,-11 7 2-16,-10 6-3 15,-11 6 0-15,-14 7 3 16,-7 2 1-16,-3 13-4 15,-29 7-1-15,-10 6 1 16,-11 2 0-16,-3 1-10 16,3 3-3-16,4 0-20 0,3 0-7 15,7-3-8 1,4 0 0-16,3 3-61 16,4 0-54-16,-4-3 59 15</inkml:trace>
  <inkml:trace contextRef="#ctx0" brushRef="#br0" timeOffset="7525.573">20454 6855 200 0,'14'-56'77'0,"-10"15"-60"0,10-15 10 16,-11 34 4-16,4-7-2 16,0 4 3-16,4 3-2 15,0 10 1-15,-4 6-17 16,0 15 1-16,0 19-1 0,-4 7 1 0,1 9 4 16,-4 9 6-16,0 19 5 15,-4 28-3-15,-3 16-2 16,-7 29-7-16,-3 15-1 15,-5 9-10-15,-6 19-2 16,-4-9-3-16,-3 18 1 16,-4-18 0-16,-3-16 1 15,0 6-2-15,3-9-2 16,4-22 1-16,6-16-1 16,5-9 0-16,10-12 2 15,3-17-1-15,7-15 2 16,4-9-2-16,7-16-1 15,4-13 1-15,7-9-1 16,-1-6 2-16,4-7 1 16,4-6-1-16,3-3-2 0,8 0 1 15,2 0-1-15,8-3-3 16,7-6 0-16,18-1 4 16,17-5 1-16,7 5 0 15,8-9 1-15,24-2 0 16,3 2 1-16,8-3-7 15,17-3 0-15,0 3 1 16,-3 0 3-16,10-3 2 16,-14 3 1-16,-14-3-7 15,-3 6 0-15,-11-3 3 16,-14 3 4-16,-15 0-3 16,-20 4-3-16,-11-1 1 15,-14 0 0-15,-11 7 3 16,-10-4 3-16,-8 1-2 15,-3-4-2-15,-3-6 0 0,-4-9-1 16,-3-4-3-16,-1-5 2 16,4-11 1-16,0-21 2 15,7-25-3-15,4-19 0 16,7-28 1-16,-1 18 0 16,-2 29-5-16,30-85 1 15,-13 44 0-15,21-59-1 16,-14 53-1-16,0-19 1 15,-14 43 1-15,-1-21 2 16,-6 35-4-16,-4-4 0 16,-3 25-2-16,-7 7 2 15,-4 15 4-15,-4 10 1 0,-3 9-2 16,-7 6 2 0,4 7 1-16,-15 3 0 0,4 3 0 15,-18 3 0-15,7 6 0 16,-24 0 0-16,-22-6 0 15,-6 4 0-15,-25-1 0 16,-15 6 2-16,-24 4-3 16,-28 6-2-16,-22 6 2 15,-21 9 0-15,-17 10-6 16,0 7 0-16,0 14-17 16,13 4-7-16,40-3-3 15,28 3 0-15,31-9-23 16,29-10-8-16,28-6-67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21:53:26.7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11458 8595 220 0,'0'-25'85'0,"-7"19"-66"0,7-3 14 0,-3 9 4 15,3-3-6-15,0 3-1 16,0 0-10-16,0 0-2 16,3 6 0-16,4 6 3 15,4 7 2-15,6 9 3 16,8 4-1-16,10 12 0 15,4 0-3-15,7 9 1 16,3 16-4-16,1 6-2 16,-4-6-5-16,-4 0-2 15,-3-9-4-15,-4-7 1 0,0-3-6 16,-3-3-1-16,-4 0 0 16,-3-6 2-16,-7-10-1 15,-4 4-1-15,-4-10 1 16,1-6-1-16,-4-7 0 15,0-6-5 1,-3-6-3-16,-1-3-38 16,1 0-17-16,-1 0-37 15,1 0-14-15,-1 3-30 16</inkml:trace>
  <inkml:trace contextRef="#ctx0" brushRef="#br0" timeOffset="391.003">12446 8495 244 0,'4'-9'90'0,"-1"6"-70"0,-3-1 13 0,0 11 1 0,0 2-11 16,-3 26-4-16,-5 8 5 16,1 11 2-16,-3 15-14 15,-8 19 9-15,-3 18 5 0,-7 10-8 16,-11 28-2 0,-10 10-12-16,-8 9-2 0,-3 16 0 15,7-19 1-15,4 3-1 16,7-10-2-16,10-18 1 15,7-25 1-15,7-19-3 16,8-16-2-16,3-15-1 16,3-13 3-16,1-10-31 15,3-12-11-15,0-6-31 16,0 0-11-16</inkml:trace>
  <inkml:trace contextRef="#ctx0" brushRef="#br0" timeOffset="1052.224">10033 9223 220 0,'-4'3'82'0,"1"-3"-64"0,3 3 18 0,0-3 4 15,0 6 1-15,3 0 3 16,5 1-7-16,6-1 0 16,0 0-21-16,10 0 2 0,12 1 2 15,10-7 2-15,3 3 2 16,4-3-9-16,0 6-4 15,7-3-4-15,3-3 0 16,4 7-4-16,-3-7-2 16,-8 0 0-16,-6 0-1 15,-12 0 2-15,-9 0 1 16,-8-7-1-16,-7 7 1 16,-7 0-24-16,-7 0-8 0,0 0-39 15,-7 7-16-15,0-4-77 16</inkml:trace>
  <inkml:trace contextRef="#ctx0" brushRef="#br0" timeOffset="1321.273">10167 9843 276 0,'-7'10'104'0,"14"-7"-81"0,11 0 20 0,-8 0 3 16,11-3-4-16,8 0-1 16,6 0-9-16,7 0-3 15,1 0-16-15,10 0-1 0,10-3-1 16,11 3-6-16,4 0-1 16,-4 3-2-16,3-3 1 15,8 0-13-15,10 0-3 16,1 3-58-16,-5 0-23 15,8 4-69 1</inkml:trace>
  <inkml:trace contextRef="#ctx0" brushRef="#br0" timeOffset="2192.257">12781 7445 244 0,'-7'-7'90'0,"4"7"-70"0,3-3 8 0,0 3 0 16,0 0-6-16,0 0-1 15,3-3-3-15,4 0 1 0,4 0-10 16,3-3 6-16,7-1 2 16,7 1-1-16,8 3 1 15,6 0-3-15,4 3 1 0,-4 3-2 16,-7 3 2-16,-6 4 3 15,-15 2 3-15,-11 7-5 16,-10 3 1-16,-11 12-8 16,-6 1-1-16,-1-1-6 15,0-2-2-15,4-4 0 16,4-3 0-16,-1-3-3 16,7-3 0-16,4 0 2 15,4-1 2-15,6 1-2 16,4-3 0-16,7-4-1 15,8 4 0-15,6-3 2 0,7-1 2 16,4 1-1-16,0 2 2 16,0 4 0-16,-4 3 1 15,-3 3-2-15,-8 7 1 16,-3-1-2-16,-6-3 2 16,-5 7 9-16,-6-4 4 15,-8-3-5-15,-6 1-4 16,-8-8-2-16,-10 5-1 15,-11-5-5-15,-7-2 1 16,-3-6 0-16,-1 3 2 16,1-7-3-16,-1-6-2 15,5 3-1-15,2-12 3 16,8 6-11-16,10-3-4 0,11-3-21 16,11-4-6-16,10 1-11 15,10-7-4-15,8-3-10 16,14-6-3-16,17-3-60 15</inkml:trace>
  <inkml:trace contextRef="#ctx0" brushRef="#br0" timeOffset="2508.713">13741 7423 272 0,'7'-13'101'0,"-7"10"-78"0,3 0 15 0,-3 3 4 16,0 3-5-16,-3 6 0 16,-1 4-12-16,1 9-5 15,-1 9-11-15,1 19 3 0,-1 4 1 16,4-13-4-16,0 15-1 15,0-6-4-15,4 3-3 16,-1-2 0-16,1-1-1 16,-1 0 2-16,1-6 1 15,-1-7-50-15,1-5-22 16,-4-7-98 0</inkml:trace>
  <inkml:trace contextRef="#ctx0" brushRef="#br0" timeOffset="2733.427">13399 7874 280 0,'0'3'104'0,"10"-6"-81"0,22-3 20 16,-15 6 3-16,19-3-9 15,10-3-2-15,3-4-17 16,4 4-9-16,3 0-5 15,4-1-4-15,7 4 1 0,4 0-1 16,-8 0 2-16,-3-3-69 16,-3 3-32-16,3-7-47 15</inkml:trace>
  <inkml:trace contextRef="#ctx0" brushRef="#br0" timeOffset="3244.798">14471 7332 224 0,'-7'-19'85'0,"3"10"-66"0,4-4 14 0,0 13 2 0,4 0 2 15,3-3 4-15,4 0-9 16,6 3-4-16,11 0-16 16,4 0 3-16,3 3 3 0,1 3-2 15,-1 4 3-15,0 5 1 16,-3 4 2-16,-7 9-8 16,-4 4-1-16,-11 5-5 15,-6 10-3-15,-8 3-2 16,-6 4 0-16,-8-4-2 15,-6 0-1-15,-5-6 1 16,1-3-1-16,0-4-5 16,3-2 1-16,4-1 2 0,10-2 1 15,8-1 1-15,10-6 0 16,11-6 4 0,10 0 5-16,7-4 1 0,11-11 4 15,14-4-5-15,7-4-1 16,4-2-4-16,-8 6-3 15,-7-3 0-15,-3-3 1 16,-10 6-50-16,-8 0-21 16,-7 0-54-16,4 6-93 31</inkml:trace>
  <inkml:trace contextRef="#ctx0" brushRef="#br0" timeOffset="3587.683">15677 7294 348 0,'4'-15'129'0,"-4"11"-100"0,4 1 2 16,-4 3-3-16,0 7-6 0,0 2 2 16,0 7-16-16,0 6-4 15,0 9-3-15,-4 7-1 0,0 15 2 16,1 10-1-16,-1 2 2 16,4-5-2-16,0 3 2 15,0-13-2-15,4-6-1 16,-1-7 1-16,1-8-1 15,3-1-42-15,-3-13-19 16,-1-5-101 0</inkml:trace>
  <inkml:trace contextRef="#ctx0" brushRef="#br0" timeOffset="3799.312">15371 7567 308 0,'31'3'115'0,"1"-3"-89"0,24-6 19 16,-27 3 4-16,6-4-20 15,7 1-6-15,4-3-12 16,4-1-5-16,2 4-3 16,1 3-9-16,0 0-4 0,-7-3-67 15,-3 12-29-15,-8 0-36 16</inkml:trace>
  <inkml:trace contextRef="#ctx0" brushRef="#br0" timeOffset="4300.474">16305 7304 336 0,'-3'-13'126'0,"3"7"-98"0,0-4 17 0,-4 7 1 16,1 0-18-16,-1 0-6 15,-3 0-18-15,0 3-5 16,-3 6 0-16,-1 4 0 0,0-1 1 16,1 3-3-16,-1 1 2 15,4 3 1-15,0-1 2 16,7-2-3-16,0 3-2 16,4-4-1-16,-1 1 3 15,4-1 2-15,4 1 2 16,6-1-1-16,8 1 1 0,3 3-4 15,8 2 0 1,6 7 3-16,0 4 1 0,-3-1-1 16,-4 6-2-16,-3-5-2 15,-4 5 1-15,-6-3 1 16,-5-2 2-16,-6-1-1 16,-4-3-1-16,-4-3 12 15,-6-3 6-15,-4-4-7 16,-7 1-3-16,-7-3-5 15,-8-4 0-15,-6 0-4 16,-7 1 0-16,-1-1 1 16,5-3 2-16,-1-6-3 15,3-6 0-15,5 6-19 16,2-9-9-16,8-4-23 16,4-2-9-16,3 2-41 0,3-3-17 15,4-6 3 1</inkml:trace>
  <inkml:trace contextRef="#ctx0" brushRef="#br0" timeOffset="4535.727">16224 7231 344 0,'7'0'129'0,"0"0"-100"0,15 0 9 0,-8-3-3 0,14-3-20 16,11-3-3-16,14 6-8 16,0-4-1-16,3 1-1 15,4 0-4-15,14-1 1 0,11-2-15 16,-1 6-6-16,-3 3-44 16,1 6-18-16,9 4-53 15</inkml:trace>
  <inkml:trace contextRef="#ctx0" brushRef="#br0" timeOffset="5046.914">17438 8965 304 0,'-14'-3'112'0,"14"3"-87"0,3-3 18 15,1 3 0-15,6-3-8 16,12 0 2-16,2 3-6 15,11-3-1-15,8 0-17 16,17-4-3-16,10 1 0 0,8 0-8 16,0 3-1-16,-8-4-1 15,-3 4 0-15,-7-3 2 16,-14 6 1-16,-11 6-32 16,-14-3-13-16,-10 7-34 15,-11 2-13-15,-7 4-62 16</inkml:trace>
  <inkml:trace contextRef="#ctx0" brushRef="#br0" timeOffset="5270.448">17413 9348 284 0,'11'16'107'0,"10"-13"-83"0,21 3 26 0,-21-3 6 16,11 0-6-16,10-6 0 0,22 3-25 15,10-3-12-15,0 3-9 16,0-3-4-16,0 0 1 0,7-4-1 16,4-2 2-1,0 0-47-15,-8-1-22 0,-3-2-90 16,-3-4-52 0,-4-3 96-16</inkml:trace>
  <inkml:trace contextRef="#ctx0" brushRef="#br0" timeOffset="5688.545">19293 8740 304 0,'7'-10'115'0,"-3"10"-89"0,10 0 19 0,-7 3 4 15,4 4-12-15,6 2-1 16,5 7-9-16,2 3-5 15,1 9-12-15,3 6 2 0,7 7 2 0,4 6-5 16,11 6-1-16,6-6-4 16,1 4-1-16,-5-11-3 15,-2-5-1-15,-8-1 1 16,-3-5 0-16,-7-8 0 16,-4-2 2-16,-3-6-41 15,-8-4-18-15,1 1-35 16,-4-4-13-16,0-6-41 15</inkml:trace>
  <inkml:trace contextRef="#ctx0" brushRef="#br0" timeOffset="6019.451">20331 8730 252 0,'-4'-3'96'0,"-3"6"-75"0,-4 10 14 0,4-4 1 16,-3 4-2-16,-8 12 2 16,-7 9-4-16,-3 23-2 15,-4 18-17-15,1 3 3 0,-8 7 2 16,4 19-2-16,-8 8 1 16,-6 4-7-16,-4-3-4 15,-3 19-3-15,6-13-3 16,4-6-2-16,8-13 1 15,2 1 1-15,8-4 2 16,3-16-3-16,4-8 0 0,7-20-32 16,3-6-13-1,1-13-12-15,3-9-5 16,7-9-34-16,3-13-12 0,8-6 8 16</inkml:trace>
  <inkml:trace contextRef="#ctx0" brushRef="#br0" timeOffset="6468.781">20881 7313 252 0,'3'-9'93'0,"-3"9"-72"0,4-4 11 0,-4 4 1 15,0 4-1-15,0-1 6 0,0 9-10 16,0 1-2-16,0 9-15 16,0 15 2-16,-4 17 1 0,1 8 1 15,-1 4 4-15,4-3-5 16,0 3 0-16,0 0-8 16,-3 3-2-16,-1 0-4 15,1 0-3-15,-1-13 4 16,1-9 1-16,-1-9-9 15,4-10-5-15,0-6-49 16,0-10-23-16,4-5-75 16</inkml:trace>
  <inkml:trace contextRef="#ctx0" brushRef="#br0" timeOffset="6981.89">21385 7407 252 0,'7'-9'96'0,"-7"9"-75"0,0-10 8 0,0 10-3 15,-3 0-8-15,3 0 2 16,-4 0-5-16,1 0-1 15,-8 3-8-15,4 1 5 0,-10 5 2 16,2-3 2-16,-13 10 1 16,-11 15 0-16,1 4 0 0,-1 15-2 15,4 0-1 1,3 0-3-16,7 0-1 16,4 1-3-16,3-1 1 0,8-3 2 15,6-3 5-15,8-4-4 16,10 1 0-16,11-13-4 15,6-3-1-15,8-9 1 16,3-13 1-16,4-6 3 16,-3-9 1-16,-1-7-1 15,-3-6-1-15,0-7-5 16,-1-5-1-16,-9-4-1 16,-12-6 1-16,-6-13-2 0,-8 4-1 15,-10-4-2 1,-7 4 1-16,-7 3-19 15,-7 6-9-15,-15 9-14 16,1 7-6-16,-4 6-22 0,4 6-7 16,3 9-71-1</inkml:trace>
  <inkml:trace contextRef="#ctx0" brushRef="#br0" timeOffset="8468.092">19114 7398 260 0,'24'-32'99'0,"-24"32"-77"0,21-22 13 0,-21 16 1 16,4 6-6-16,-1-3 0 15,-3 6-13-15,0-3-3 16,-7 25-8-16,-3 16 7 0,-1 19 6 15,4 21 7-15,0 7 5 16,0 22-4-16,4 21 1 16,-5 7-12-16,1 25-2 15,0-3-8-15,-7 9-2 16,-3 23-2-16,-12-7-2 16,-6 25 3-16,-7-16 2 0,-1 29-2 15,1-26-2-15,3 1 0 16,8-7-1-16,6-18-3 15,0-13 2-15,4-1-1 16,3-24 0-16,4-12 2 16,0-23 0-16,0-15 2 15,3-20 1-15,1-11-1 16,3-17-2-16,0-8 1 16,0-11-1-16,3 1-3 15,1-6 2-15,-1-4 1 16,4-3 2-16,0 1-6 0,0-1 1 15,0-6 3-15,4 3 4 16,-1-3-3-16,8-3-3 16,3-3 1-1,11-4 0-15,20-5 1 0,12-4 2 16,10 0-3-16,7 0 0 16,11 3-1-16,24-9 0 15,11-6 6-15,10-13 2 16,36-3 4-16,0-12 1 15,39 2-1-15,-4 4-1 16,35-1-3-16,-17 7 1 16,17-3-6-16,-21 6-1 15,4 0 2-15,-14 7 1 0,-36 9-4 16,-10 6 1-16,-18 6 0 16,-25 3 0-16,-24 7-3 15,-21 0 2-15,-22 3 1 16,-14-3 2-16,-10-1-1 15,-11-2 2-15,-7-4-2 16,-3-2-1 0,-8-4 1-16,4 6 1 0,-3-2-3 15,3-4 0-15,3 0 1 16,8-6 2-16,-1-3-3 16,8-7 0-16,3-12 1 15,4-22 2-15,3-12-3 16,11-7 0-16,3-19-1 0,8-34 0 15,-5-3 2 1,1-47 2-16,0 6-1 0,-21 44 2 16,-4 31-7-16,7-81-1 15,-7 46-20-15,4-43-7 16,-7 44 4-16,3-38 3 16,-7 41 13-16,-3 0 4 15,-4 31 3-15,-7-6 4 16,0 25 0-16,-4 0 1 15,1 13 0-15,-4 12 2 16,-1 6-3-16,-2 7 0 16,-1 9 1-16,-6-3 2 15,-1 16-1-15,-10-4 2 16,3 4-4-16,-14 3 0 16,-24-16 1-16,10 3 0 15,7 7 0-15,0 2 2 16,0 4-3-16,-7 3 0 0,-17 3 1 15,-15 6 0-15,-3 4 0 16,-14 6 0-16,-32 6-3 16,-11 15 2-16,-35 7 1 15,-17 10 2-15,-36 8-3 16,0 1 0-16,-25 6 3 16,15 6 1-16,-8 7-4 15,33-4-1-15,13-9 1 16,25-3 2-16,43-6-7 0,31-13-3 15,35 0-48-15,25-3-20 16,39-3-87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21:53:39.37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12531 4178 204 0,'3'-32'77'0,"-3"23"-60"0,4-10 13 16,-4 16 3-16,3-7-2 15,1 1 4-15,-1-7-2 16,1 4 0-16,-1 6-18 16,1-7 2-16,-1 7 1 0,-3 12 9 15,-3 10-9 1,-1 15-5-16,1 16-4 16,-1 13-1-16,1-1 0 15,-1-6 0-15,1-9 0 16,3 13 0-16,0 2 0 0,3-5 0 15,1-4-2-15,-4-6-1 16,0-10-1-16,0-6 0 16,0-6-2-16,0-6 1 15,-4-6 0-15,-3-10 1 16,0-7 0 0,0-8 0-16,0-11-2 0,0-5-2 15,0-3 1-15,0-10-1 16,0-10 0-16,3-8 0 15,4-4 0-15,0 6 0 16,4 7 0-16,-1 9 0 16,1 10 0-16,-1 5 0 15,1 11 0-15,-1 18 0 0,1 12 0 16,-4 23 0-16,-4 5 0 16,1 7 0-16,-1 4 0 15,-3 2 0-15,0 3-22 16,0 7-10-16,0 0-59 15,11-10-26-15,3-15-36 16</inkml:trace>
  <inkml:trace contextRef="#ctx0" brushRef="#br0" timeOffset="2039.704">10746 10806 260 0,'0'-3'99'0,"-4"3"-77"0,4-3 11 0,-3 0 2 16,-1-1-6-16,1 1 3 15,-1 0-5-15,0-3 1 16,1 0-16-16,-1-1 2 0,1-2 2 15,-1 0 1-15,1-4-1 16,3-3-2-16,0-3-1 16,0-6-1-16,0-9 0 15,0-13-4-15,3 0 0 16,1-6-5-16,3-1 0 16,4-5-1-16,6-17-2 15,4-15 1-15,4 1-1 0,0 5-3 16,3 0 2-16,-3 1 1 15,-1-1 0-15,1 16-3 16,0 6 2-16,-4 16 3 16,0 13 1-16,0 12-4 15,0 12 1-15,1 13 2 16,-1 16 1-16,3 13-1 16,1 2 1-16,3 4-2 15,-3 6-1-15,0 12 7 16,-1 16 3-16,-6 0-5 15,-4 4-1-15,-7-11-2 16,-3-5 1-16,-8-4 2 16,-3-5 2-16,0-1-3 15,-3-13-1-15,-1-2 1 16,0-10 0-16,1-9-2 0,-1-7-2 16,4-6-2-16,0-9 1 15,4-3 1-15,3-7 2 16,3-6 1-16,4-13 1 15,4-2-5-15,3-23-1 16,7-12 1-16,0 0 2 16,4 6-2-16,7-6 0 15,-1-3 1-15,5 0 2 16,-1 6-3-16,7 9-2 0,1 13-1 16,-1 9 0-16,-3 19 5 15,-4 19 1-15,-3 19 0 16,-1 10 1-16,-2 5 2 15,-5 7 4-15,1 6 0 16,-4 19 0-16,-3 15-1 16,-4 4 0-16,-3-1-4 15,-8 7-1-15,-3 13-3 16,0-7-1-16,-3-9 1 16,-1-13 0-16,-3-12 0 15,3-10 2-15,1-12-1 16,-1-7-1-16,4-9 1 15,0-6-1-15,0 0-7 16,0-13-3-16,0-2-43 0,0-4-17 16,0-4-36-16,0 1-13 15,-3-3-42 1</inkml:trace>
  <inkml:trace contextRef="#ctx0" brushRef="#br0" timeOffset="2580.655">12256 8345 208 0,'3'-13'79'0,"-3"4"-61"0,4-4 19 0,-1 7 4 16,1-4-1-16,-1-2 0 16,1 2-6-16,-1 1-1 15,1 6-19-15,-1-3 7 0,1 6 3 16,-1 6 1-16,-3 3 2 16,0 4-6-16,0 12-3 15,0 3-2-15,0 7 3 16,0 18-9-16,-3 7-1 15,-1-1-5-15,-3 1-1 16,0-7 1-16,0 0 0 16,0-6-2-16,4-3-2 15,-1-3-2-15,4-7 1 16,0-2-19-16,0-4-7 16,0-3-48-16,4-3-19 15,3 0-77 1</inkml:trace>
  <inkml:trace contextRef="#ctx0" brushRef="#br0" timeOffset="3002.551">12855 8269 280 0,'-3'-15'107'0,"3"15"-83"0,0 0 13 0,0 0-1 15,0 0-4-15,0 0 1 16,-4 9-7-16,4 0-2 15,-3 1-13-15,3 12 7 0,0 3 2 16,0 9-6-16,0 10-1 16,0 16-3-16,0-4-1 15,-4 4-5-15,4-4-1 16,0-2-1-16,0-4 1 16,0-9-2-16,0 2-1 15,0-5-2-15,0-7 1 16,0-2-17-16,0-4-8 15,-3-6-48-15,-1-7-20 0</inkml:trace>
  <inkml:trace contextRef="#ctx0" brushRef="#br0" timeOffset="3241.737">12495 8711 260 0,'0'-9'99'0,"11"9"-77"0,10 0 22 16,-10 0 5-16,6 0 0 0,15 0 3 16,3-3-11-16,1 0-3 15,2 0-21-15,1-1-6 0,0 4-3 16,7 0-4 0,7 0-1-16,3 0-1 0,1 0-2 15,-4-3-24-15,-4 0-11 16,-7-6-57-16,-3 3-24 15,0 2-34 1</inkml:trace>
  <inkml:trace contextRef="#ctx0" brushRef="#br0" timeOffset="3705.626">13540 8269 272 0,'7'-6'101'0,"-4"6"-78"0,-3-3 17 15,0 3 3-15,0 0-6 16,-3 3 1-16,-1 6-8 16,-3 7-2-16,0 0-15 0,0 3 3 0,0-1 2 15,0 8-4-15,0-5 2 16,0 11-7-16,3-4-3 16,4 0-6-16,4 0 0 15,3-2 0-15,3-1 0 16,5-3-3-16,6-4 2 15,0-5 1-15,4-4 2 16,3-2-1-16,-4-7 2 16,1-3-2-16,0-4-1 15,0 1-2-15,-4-3 1 16,-4-1-30-16,-3-2-14 16,1-1-39-16,-5 4-15 15,4 2-48 1</inkml:trace>
  <inkml:trace contextRef="#ctx0" brushRef="#br0" timeOffset="4005.027">13903 8254 312 0,'-4'-10'118'0,"1"10"-92"0,-1-3 19 15,4 3 2-15,0 0-10 16,-3 10 1-16,-4 2-16 16,0 7-5-16,0 6-10 0,0 6-3 0,0 10 2 15,0 19-1-15,3 2 0 16,0 1-3 0,4 0-2-16,0 3 1 15,0-4 1-15,0 1-3 0,4-3 0 16,0-10-1-16,-1 0-2 15,4-12-55-15,0-1-22 16,0-9-92 0</inkml:trace>
  <inkml:trace contextRef="#ctx0" brushRef="#br0" timeOffset="4786.798">14863 10621 216 0,'0'0'82'0,"-4"3"-64"0,4-3 13 0,0 0 3 15,-7 3 0-15,0-3 1 16,3 0 1-16,1-3 3 15,-1-3-22-15,-3-7 4 0,4 4 0 0,-1-10 0 16,4-6 2-16,0-3-7 16,0-7 1-16,4-2-8 15,3-7-1-15,0-3 0 16,7-13 0 0,11-15-7-16,10-10 0 15,7 7-3-15,4 3 0 0,0 6 2 16,3 6 2-16,-6 10-1 15,-4 9-1-15,-4 12 3 16,-3 10 0-16,-4 13 3 16,-4 9 3-16,-2 13 0 15,-5 5 0-15,-6 14-1 16,-4 12 0-16,0 18-2 16,-4 10 1-16,-3-3-2 15,0-3 0-15,0 0-3 0,0 3-2 16,0 3 1-16,0-6-1 15,0-3-3-15,0-13 2 16,0-12-50-16,0-10-20 16,0-9-25-16,0-10-6 15,8-9-48 1</inkml:trace>
  <inkml:trace contextRef="#ctx0" brushRef="#br0" timeOffset="5416.258">15512 8360 288 0,'3'-3'110'0,"1"3"-86"0,3-3 7 0,-4 3-2 16,4 0-5-16,4-3 3 15,7 0-2-15,3 0 2 16,3-1-15-16,1 1 0 0,3 0-1 16,4 0 2-16,3 3 3 15,1 6-5-15,-1 1-1 16,-3 5 0-16,-8 1 1 16,-10 12 1-16,-6 6 2 15,-8 7-3-15,-11 9 1 16,-7 3-5-16,-3-3-2 15,-7 0-2-15,0 3-3 16,-1-6 1-16,1-3-1 0,0 0-3 16,7-1 2-16,7-2 1 15,7 0 0-15,7-7-3 16,3-3 0-16,8-9 2 16,3 0 0-16,0-4 3 15,4-2 1-15,-1-4-1 16,4 1-2-16,1-1 1 15,2 1-1-15,1-1-11 16,0-3-5-16,-1 1-39 16,5-4-14-16,-1 0-32 15,0 0-13-15,-3-6-22 16</inkml:trace>
  <inkml:trace contextRef="#ctx0" brushRef="#br0" timeOffset="5776.354">16485 8432 244 0,'0'-12'90'0,"0"9"-70"0,0-7 24 0,0 10 6 0,0 0-8 16,0 0 0-16,4 0-15 16,-4 10-5-16,0 5-12 15,0 14-2-15,0 11 2 16,-4 11-4-16,1-1-1 16,-1-3 0-16,4 9-1 0,0-6-2 15,0 4 1-15,0-1-2 16,4 0 2-16,-1-6-4 15,4-9 0-15,0-13-17 16,0 0-8-16,-3-9-52 16,0-7-23-16,-4-9-40 15</inkml:trace>
  <inkml:trace contextRef="#ctx0" brushRef="#br0" timeOffset="6007.005">16245 8765 264 0,'7'0'99'0,"1"0"-77"0,13 6 18 0,-7-3 4 15,11-3-5-15,13 6 1 16,5-2-13-16,-1-4-7 16,0 6-11-16,1-3-4 0,-5-3-1 15,1 6-5-15,0-3 1 16,0-3-31-16,0 0-12 15,-1 0-66-15,5 4-30 16,-4-4 22 0</inkml:trace>
  <inkml:trace contextRef="#ctx0" brushRef="#br0" timeOffset="6664.237">17395 8379 260 0,'8'-9'99'0,"-8"9"-77"0,0-7 20 16,0 4 3-16,0 0-10 0,0-3-3 15,0 0-14-15,0-1-6 16,0-2-7-16,-4 3 1 0,0-4 0 16,1 4 0-16,-4 0 1 15,-4 3-2-15,1-1 2 16,-4 4-2-16,-4 4 2 16,-3 2-2-16,0 3 0 15,-1 4-1-15,1 2 0 16,0 11 0-16,4 5 2 15,2-6-3-15,-2 31 0 16,-1 4 3-16,4 0 3 16,3-4 0-16,4 4 0 15,4-4-1-15,3 0 2 16,3-2-5-16,4-7-1 16,8 0 0-16,2-6 0 0,4-13-2 15,4 0 1-15,7-12-2 16,7-10 2-16,3-9-2 15,0-10-1-15,-3-6 1 16,-4-6-1-16,-6 3 2 16,-8-3 1-16,-7 3-1 15,-7 0-2-15,-11 4 1 16,-6-1-1-16,-11 3 0 16,-8 7 0-16,-6 2 0 15,-4 7 2-15,4 7-3 16,3 2-2-16,1 1-3 15,6 8 1-15,4-2-19 16,3-3-9-16,7-1-14 16,4-2-4-16,11-4-29 0,7-3-14 15,10 0-41 1</inkml:trace>
  <inkml:trace contextRef="#ctx0" brushRef="#br0" timeOffset="7281.06">18387 9806 264 0,'-11'-10'99'0,"8"7"-77"0,3-3 18 0,0 6 2 16,3 0-2-16,8 0 3 16,3-3 0-16,11 3 3 15,3-3-25-15,7 3-1 0,0-3-1 16,8-1-9-16,6 1-1 16,8 0-5-16,-1 3-3 15,-3 0 0-15,-4 0 1 0,-6 0-3 16,-8 0 0-16,-10 3-15 15,-8 4-6-15,-6-1-38 16,-4 3-14-16,-11 1-34 16,-3 2-12-16,-10 7 0 15</inkml:trace>
  <inkml:trace contextRef="#ctx0" brushRef="#br0" timeOffset="7519.293">18316 10191 280 0,'-3'10'104'0,"6"-10"-81"0,11 6 25 0,-7-3 6 15,8-3-2-15,9 0 2 16,8 0-13-16,7-3-5 16,3-3-20-16,4 6-8 0,3 0-1 15,8 0-4-15,3 0-2 16,0 0 0-16,-7 0-1 15,-4 0-22-15,-3 0-8 16,-7-3-40-16,-4-4-15 16,4-2-82-1</inkml:trace>
  <inkml:trace contextRef="#ctx0" brushRef="#br0" timeOffset="9005.702">20098 10583 200 0,'0'3'77'0,"0"-3"-60"0,0 0 13 0,0 0 1 0,0 0-5 15,0 0 2-15,0-3-1 16,0-3 3-16,0-3-16 15,0-4 5-15,0 1 2 0,-4-4-3 16,1-3 0 0,3-3-4-16,-4-3-1 0,4-3-5 15,0 3 0-15,0-7-1 16,0-2 1-16,4-4-4 16,-1-9-3-16,1-12 2 15,3-13 2-15,3 3-2 16,5 6-2-16,6 0 0 15,0 4-1-15,0-1 0 16,0 7 0-16,0 3 0 16,1 2 0-16,-1 17 2 0,0 3 1 15,0 9-1-15,0 7 1 16,0 5 2-16,-3 17 2 16,0 12-3-16,-1 6-3 15,1 9 2 1,-4 7 2-16,0 10 0 15,-3 12 0-15,-1 3 3 0,1-4 5 16,-4-8-3-16,-4-7 2 16,1-3-5-16,-4-9-2 15,0-7-2-15,0-3 0 16,0-6-2-16,0-6-1 16,0-4 1-16,0-5 1 15,0-7-1-15,0-3-1 0,0-7 3 16,4-6 2-16,-1-12-4 15,4-9-3-15,4-17 1 16,3-2 2-16,10-1-5 16,8 1-1-16,7 3 4 15,3 2 2-15,1 11 3 16,-12 15 0-16,-6 3-5 16,0 9-1-16,3 7 1 15,-3 6 0-15,-4 9 5 16,-3 7 2-16,-4 6 0 15,0 6-1-15,-4 13-1 0,1 9 0 16,-4 3-2-16,0 1-2 16,-3-1 3-1,-1 0 0-15,1 1-1 16,-4 5-2-16,0-2 1 0,-4-1-1 16,1 4-3-16,-4-7 2 15,-1-6-1-15,1-9-2 16,4-7-35-16,-1-9-14 15,4-13-24-15,0-9-9 16,4-3-80 0</inkml:trace>
  <inkml:trace contextRef="#ctx0" brushRef="#br0" timeOffset="9666.734">21361 8523 292 0,'7'-9'110'0,"-7"9"-86"0,3 9 16 16,-3-2 0-16,-3 5-18 0,-4 7-2 16,-4 3-6-16,-3 3-1 15,-7 3-7-15,0 0-4 0,-4 1-1 16,0-4-1-16,4-3 2 16,7-7-3-16,3 4-2 15,4-9 2-15,4-1 0 16,6 0 1-16,4-2 0 15,4-4 0-15,3-3 2 16,7 0-1-16,4-3-1 16,0 0 1-16,-1-1-1 15,5 4 2-15,-1 0 1 16,0 7 1-16,0 2 2 16,-3 0 1-16,0 7 1 15,-1 3 2-15,1 6 4 16,-4 6-2-16,0 13 3 0,1-3-6 15,-5 0-1-15,1-7 0 16,-8-2 0-16,1-4 0 16,-4-6 0-16,-7-3 2 15,-3-10 4-15,-1 7-10 16,-10-7-2-16,3 1 0 16,-10-1 3-16,-7 0-4 15,-4 1-1-15,0-4 0 16,1-3 0-16,-5-3-3 15,5-3 0-15,-5 0-18 16,8 0-9-16,7-4-22 16,7-2-9-16,3-3-12 15,4-1-3-15,7-3-62 16</inkml:trace>
  <inkml:trace contextRef="#ctx0" brushRef="#br0" timeOffset="10010.852">21382 8504 292 0,'7'-15'110'0,"0"18"-86"0,0-3 16 0,-3 3 0 0,6-3-5 16,1 9 2-16,-1-2-7 15,4-4-4-15,8 6-14 16,13-9-3-16,14 0-2 16,11 0-3-16,4-3-1 0,-1-3-1 15,4-4-2-15,0 1 1 16,4 0-1-16,-8 2-9 15,-3 4-2-15,-10 0-54 16,-4 0-21-16,-8 9-76 16</inkml:trace>
  <inkml:trace contextRef="#ctx0" brushRef="#br0" timeOffset="11182.225">22239 10452 252 0,'7'-19'96'0,"-3"9"-75"0,-1-2 14 0,-3 6 3 15,0-1-7-15,-3-2-1 16,-1 0-5-16,-3-1-2 15,0-2-12-15,0-1 2 0,0-6 1 16,3 0 1 0,4-6 1-16,0-9-4 0,7-16 0 15,4-13-5-15,7 3 1 16,3 4-5-16,4-4-2 16,3 7 2-16,0 0 2 15,7-4 2-15,4 1 1 16,3 3 0-16,1 9 2 15,-4 12-3-15,-1 14 1 16,-2 11-1-16,-8 14 3 16,0 11-1-16,-7 7 0 0,-3 10-5 15,-4-1-1-15,-3 10-1 16,-4 10-2-16,-7 5 1 16,0 1-1-16,-7 2 0 15,0-8 2-15,-4-7-1 16,0 3-1-16,1-3 1 15,-1-19-1-15,1 0-18 16,-4 7-5-16,3-1-5 16,0 1 2-16,4-13-18 15,7-13-7-15,4-9-39 0,3-6-15 16,0-7-29 0</inkml:trace>
  <inkml:trace contextRef="#ctx0" brushRef="#br0" timeOffset="12095.046">23326 8483 272 0,'7'-19'101'0,"-4"12"-78"16,-3-2 13-16,0 9 2 0,-3-3-9 15,-4 3 0-15,-4 3-10 16,-7 3-4-16,-3 4-8 16,-7 5-3-16,-7 7 2 0,0 0-3 15,-1 7-2-15,4-4 0 16,4 0-1-16,4-3 0 0,2 0 0 16,5 0-3-16,3-1 2 15,3-2 1-15,0-3 0 16,4-3 0-16,4-1 0 15,-1 1 0-15,8-4 0 16,3 0 6-16,7-5 6 16,7 5-6-16,7-3-3 15,1 1-2-15,6-1 1 16,-3 3-1-16,-1 4-1 16,-2-1 1-16,-5 4 1 15,-2 3-1-15,-5 0-1 16,-3 9 1-16,-3 6 1 15,-1 4 3-15,-2-4 2 16,-5 7 1-16,-3-6 0 0,0-4 2 16,-3-3 4-1,-5-3-2-15,-2-3 1 0,-4-6-5 16,-4 0 0-16,-7-4-3 16,1-2 0-16,-1-4-3 15,0 0 1-15,1-6-4 16,2-6 0-16,5 3 1 15,3-7 0-15,3-5 0 16,8-7 0-16,6-7 0 16,8-8 0-16,6-1-3 15,8-6 2-15,3 0 1 16,8 1 2-16,-1-5-3 16,4-5 0-16,-4-3-1 15,0-13 0-15,0 6 4 0,-6 0 1 16,-8 13-1-16,-7 3 1 15,-10 16-4-15,-8 6 0 16,-3 6-1-16,-7 6 0 16,-4 4 0-16,1 3 0 15,-1-1-11-15,0 4-5 16,4 0-14-16,0 0-8 16,3 0-11-16,1 0-6 15,3 0-44-15,3 3-18 16,-6 3 10-1</inkml:trace>
  <inkml:trace contextRef="#ctx0" brushRef="#br0" timeOffset="14485.276">19904 8473 212 0,'7'-66'79'0,"-4"44"-61"0,1-6 10 16,-1 19 0-16,1-4-1 15,-1 4 3-15,1 3-5 16,-1 2-1-16,1 4-13 16,0 7-2-16,-4 5 1 0,0 4 0 15,0 9 4-15,-4 13 2 16,-3 18 2-16,0 7-1 16,-4 12-1-16,-3 22 0 15,-3 22 3-15,-5 4-5 0,-2 15 2 16,-5 15-9-16,-2-2-2 15,-5 15-3-15,8-6 1 16,4-19-2-16,2-3-1 16,5 0 1-16,6-6 1 15,1-16-1-15,6-13-1 16,1-9 1-16,-1 6 1 16,4-9-3-16,0-12 0 15,0-10 1-15,0-13 2 16,0-6-1-16,0-15 2 15,0-7-2-15,0-6 2 16,0-6 2-16,4-7 2 16,-1 0-3-16,1-2-1 15,-1-4-1-15,1 0 1 16,-1 0-4-16,1-3 0 16,-1 0 1-16,4 0 0 15,4 0 0-15,3 0 0 0,7-3 0 16,7 0 2-16,8-3-1 15,2-1 2-15,5-2-2 16,-1 3 2-16,0-1-2 16,4 4-1-16,7-3-2 15,11 6 1-15,10-3 1 16,-4-3 2-16,1 6 1 16,7 0 1-16,13-4-2 15,8-2 1-15,-4 6-4 16,1 0 0-16,6 0 1 15,7 0 2-15,-3 6-1 16,-4-2 2-16,11 5-4 16,14-9 0-16,-7 0 3 0,0 0 1 15,18 0 1-15,-1-9 2 16,-10 5-5-16,-17-2-1 16,-26 6 0-16,40-9 2 15,-29 6-3-15,39-1 0 16,-25 1 3-16,22 0 1 15,-29 0-4-15,32 6 1 16,-31 0 0-16,20 0 0 16,-28 1 0-16,8 5 2 15,-22-6-3-15,11 7-2 16,-18-1 2-16,0 0 2 16,-14 1 2-16,0-4 1 0,-15 0-5 15,-2 1-1-15,-11-4 1 16,-4 0 2-16,-4 0 0 15,-2 0-1-15,-5 0 1 16,-3-3 1 0,-3 0-1-16,0 0-1 0,-4 0 1 15,0-3 1-15,-4 0-1 16,1-6-1-16,-1 2 1 16,-3-8-1-16,0-1 0 15,0-12 0-15,0-16 0 16,0 6 2-16,0 10-6 0,0-22 1 15,0 12 3-15,-3-43 4 16,-1-57-3-16,4 3-3 16,0-25-2-16,7-6 3 15,4-4 0-15,6-18 1 16,1 16 0-16,0 6 0 16,-4 3 0-16,-4 25 0 15,-2 15 0-15,-1 11 0 16,-4-1-3-16,1 3 0 15,-1 10 4-15,4 9 1 16,-3 6-3-16,3 0-1 16,-4 4-2-16,1 6 3 15,-4 9 0-15,-4 12 3 16,-3 11-1-16,-3 8 2 16,-4 7-4-16,-1 6-2 15,-2 3 2-15,-1 7 0 0,4-1-2 16,0 0 2-16,0 4 1 15,0 3 2-15,0-1-1 16,0 1-1-16,-4-3 1 16,0 6-1-16,-3-4-5 15,-7 4 1-15,-4-3 6 16,-7 6 4-16,0 0-3 16,1 0-2-16,-8 0-3 15,-4 0-1-15,-6 0 4 16,-15 0 1-16,-3-3-3 0,4-3 1 15,-1 6 0-15,-6-4 0 16,-12-2 0-16,-9 6 0 16,2 0-3-1,1 6 2-15,-11-2 3 0,-10 2 3 16,7-3-4-16,3 6-3 16,0-9-4-16,-7 10 1 15,0-4 7-15,11-3 4 16,7 3-3-16,-4-2-2 15,-7 2 0-15,4 3-1 16,10 4 0-16,7-4 0 16,1 1-3-16,-5 2 2 15,-2 4 3-15,6 3 1 16,14 3-4-16,29-10 1 16,7 1-2-16,-11 2 0 15,11-2 2-15,-15 3 0 0,8-4 0 16,-11 4 2-16,11-7-1 15,-8 7-1-15,12-7-2 16,-5 4 1-16,8-4 1 16,-4 4 2-16,-17 2-1 15,27-8-1-15,5-1-2 16,-1 0 1-16,4-3-1 16,0 1 0-16,3-1 4 15,-3 0 1-15,3-3-6 16,1 9-2-16,3-9 2 15,-4 10 3-15,4-4 1 0,-4-3 2 16,-10 6-7-16,3 1 1 16,4-1-1-16,3-2-1 15,1-4 4-15,3-3 2 16,0 0-2-16,3 0-2 16,-3 0-3-16,7 0 1 15,0 0 1-15,-7 0-1 16,-4 0 4-16,0 3 0 15,4-3-2-15,0 3 2 16,4-3-1-16,-1 0 0 16,0 0 0-16,4 0 0 15,0 0-7-15,0-3-2 16,0 3-10-16,0 0-1 16,0 0-9-16,-4 0-3 15,1 3-23-15,-4 3-9 16,-4 4-47-1,0 2-44-15,1 4 59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21:53:59.14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9045 9041 280 0,'0'0'107'0,"0"3"-83"0,0-3 8 16,0 0 1-16,0 0-4 15,4 9 3-15,-1-3 0 16,4 4 0-16,7-4-17 15,8-3 4-15,9-3 2 0,15-3 0 0,7-3 2 16,4 0-4 0,-1-4 0-16,4 7-10 15,4-3-3-15,3 3 0 0,-4 3 1 16,-3 3-3-16,-11 3-1 16,-6-3-3-16,-12 3-1 15,-6-2 3-15,-4-1 3 16,-7-3-2-16,-6 0-2 15,-5 0-20-15,-3 0-8 16,-7 0-41-16,-4 3-19 16,-3 3-95-1</inkml:trace>
  <inkml:trace contextRef="#ctx0" brushRef="#br0" timeOffset="314.197">9066 9712 256 0,'-14'12'96'0,"14"-9"-75"0,4-3 21 16,-1 0 6-16,4 0-6 15,4-3 0-15,7 0-4 16,10 0 1-16,11 0-21 15,7 0 3-15,3 0 0 0,-3-1-7 0,0 4-3 16,-1 0-6-16,5 0-2 16,3 0-1-16,7 0 1 15,3-6 0-15,-3 6 1 16,0-9-11-16,-7 6-5 16,-3-4-52-16,-5 4-20 15,1 3-94 1</inkml:trace>
  <inkml:trace contextRef="#ctx0" brushRef="#br0" timeOffset="749.74">10527 9229 320 0,'-4'3'121'0,"8"-6"-95"0,3 6 18 0,-4-3 2 16,8 3-12-1,10-3-2-15,11 3-10 16,10 0-3-16,8-3-11 0,-1 0-1 0,0 3 0 16,4 1-3-16,4 2-1 15,6 0-1-15,4 0-2 16,0-2 1-16,-3-1 1 15,-8-3-1-15,-3 0-1 16,0-3-46-16,-10-1-21 16,-8 1-112-1</inkml:trace>
  <inkml:trace contextRef="#ctx0" brushRef="#br0" timeOffset="1244.568">11458 8367 244 0,'-10'-4'93'0,"6"8"-72"0,4-1 16 15,0 3 4-15,4-3-4 0,3 3 2 16,7-3-6-16,11 4-3 16,13-4-16-16,12 3 4 0,6-3 3 15,4-3-3-15,0 7 0 16,4-7-6-16,6 3-2 16,1 3-6-16,-4 3-1 15,-7 10-1-15,-11 9-2 16,-10 13 3-16,-11 12 2 15,-10 4-2-15,-11 12-2 16,-14 22 0-16,-11 15 1 16,-10-2-1-16,-11 15-1 15,0 13-2-15,4-7 1 16,3-6 1-16,4-6 0 16,3-6 0-16,8-16 0 15,3-13 0-15,7-21 0 16,3-7 0-16,4-16 2 15,0-12-43-15,4-12-17 0,-1-10-35 16,4-4-12-16,7-5-37 16</inkml:trace>
  <inkml:trace contextRef="#ctx0" brushRef="#br0" timeOffset="1891.612">12594 9329 244 0,'-25'0'90'0,"8"3"-70"0,-1 4 8 0,11-1 0 16,0 0-11-16,0 3-2 16,4 1-4-16,3-1-2 15,0 1-5-15,7-1 4 0,0-6 4 16,3 4 5-16,4-7 4 16,0 0-5-16,8-7 1 15,-8 4-6-15,0-3-1 16,0-4-2-16,-3-8 0 31,-8 2 4-31,-3 3 5 0,-7 4-3 16,-4 3 0-16,-3 6-6 15,-3 3 0-15,-1 3-3 16,-3 7 0-16,7 2-3 16,0 1-2-16,7 0-2 15,3-4 1-15,4 4 3 16,7-7 3-16,4 1 2 15,6-10 3-15,4-7-1 16,1-2 2-16,-1 0-6 16,-4-1-1-16,-2-2 0 0,-5-1 2 15,-3 1 3-15,-7 2 2 16,-7 1-5 0,-3 6-2-16,-5 0-4 0,-2 3-3 15,3 3-1-15,0 0 3 16,3 3-2-16,0-3 1 15,11-3-27-15,0 3-10 16,11 0-30-16,0-3-9 16,3 0-48-1,7 0-64-15,0 4 59 16</inkml:trace>
  <inkml:trace contextRef="#ctx0" brushRef="#br0" timeOffset="2327.038">13229 8514 288 0,'14'-41'110'0,"-10"32"-86"0,-1-1 22 16,-3 10 6-16,0 0-15 16,-3 10-3-16,-4 9-18 0,-4 12-5 15,-6 13-7 1,-5 3-3-16,-2 3 2 0,-1 3 4 0,0-6 4 16,4 10-2-16,11-4 2 15,6-3-2-15,11-6 2 16,11-3-2-16,6-7 2 15,5-5-2-15,2-7 0 16,1-7-5-16,3-2-1 16,1-1-1-16,-1-5 1 15,0-1-2-15,1-6 2 16,-5 0-2-16,-3-3 2 16,1-4-40-16,-5 1-14 15,-6 0-35-15,0 0-13 16,-4 3-55-1</inkml:trace>
  <inkml:trace contextRef="#ctx0" brushRef="#br0" timeOffset="2701.593">13695 8586 236 0,'3'-22'88'0,"-3"13"-69"0,4-4 24 16,-4 10 7-16,0-3-6 16,0 6 12-16,0 15-16 15,-4 14-21-15,1 8-1 16,-4 7 2-16,0 9 2 16,0 20 4-16,-4 17-5 0,1 5-3 15,-1 2-10 1,0 16-3-16,4 3-1 0,4-10 0 15,3-2-5-15,0-16 1 16,0-4 0-16,0-2 0 16,0-7 0-16,0-9 2 15,0-10-3-15,0-12 0 16,3-9 1-16,1-13 2 16,-1-4-23-16,4-8-8 15,4-10-28-15,0-3-9 16,3-13-108-1</inkml:trace>
  <inkml:trace contextRef="#ctx0" brushRef="#br0" timeOffset="3379.666">15441 9031 244 0,'7'-28'90'0,"-3"19"-70"0,-1-4 17 15,-3 10 2-15,4 0-1 16,-4 0 4-16,0 3-8 15,-4 9-1-15,-6 13-18 16,-4 9 0-16,-8 16-1 0,-2 0-3 16,-1 4 1-16,-7 14-5 15,-3 11 1-15,-4 5-5 16,-7 7 0-16,-3-13-1 16,-1 1-2-16,5-7 1 15,6-4-1-15,11-14-3 16,6-4 2-16,8-16-1 15,7-12 0-15,7-13-33 0,0-12-15 16,4-4-31-16,-1 1-13 16,4 0-39-1</inkml:trace>
  <inkml:trace contextRef="#ctx0" brushRef="#br0" timeOffset="3663.601">15028 9022 324 0,'7'3'123'0,"4"13"-95"0,7 9 11 16,-11-10 1-16,3 11-9 16,8 5-1-16,0 6-10 15,-1 7-2-15,1 13-11 16,-1 15-4-16,1 0 0 0,0 10-2 15,-1-10 2-15,1-6-2 16,-4-7-1-16,4-9 1 16,-1-12 1-16,1-4-12 15,3-12-3-15,0-9-49 16,1-10-19-16,-1 0-80 16</inkml:trace>
  <inkml:trace contextRef="#ctx0" brushRef="#br0" timeOffset="4321.17">15653 8050 236 0,'0'-13'90'0,"3"7"-70"0,1-7 13 16,-4 7 1-16,3-3-7 0,1-1 1 16,3 1-2-16,4 0-1 15,3-4-14-15,3-3 4 0,8-2 3 16,10 2-2-16,4 0 1 15,0 7-5-15,0 9 0 16,-4 0 2 0,-3 6 3-16,-11 7-3 0,-7 15 2 15,-11 6 0-15,-10 10-1 16,-7 10-5-16,-10-4-4 16,-5-3-3-16,1-3-3 15,0-7 1-15,7 7-1 16,3-6-3-16,4-4 2 15,3-6 1-15,8 4 0 16,6-7 2-16,8-6 1 16,7-4-1-16,10-5 1 0,4-4-2 15,3-6 2-15,0 0-4 16,-3 0 0-16,-4 0-30 16,0 0-12-16,-3 0-38 15,0 0-16-15,-1 0-63 16</inkml:trace>
  <inkml:trace contextRef="#ctx0" brushRef="#br0" timeOffset="4981.559">16581 7943 244 0,'0'-15'93'0,"0"8"-72"0,3 4 18 0,-3 3 5 16,0 0-3-16,0 0 0 15,0 0-9-15,0 3-3 16,4 10-16 0,-4 6 5-16,0 9 3 0,0 9-9 0,0 11-2 15,0-5-6-15,0 4-1 16,0-3-1-16,3-3-2 16,1-3 1-16,-1-1 1 15,1-2-1-15,3-7-1 16,-4-3-10-16,1-6-6 15,-1-3-43-15</inkml:trace>
  <inkml:trace contextRef="#ctx0" brushRef="#br0" timeOffset="5213.055">16365 8263 304 0,'43'0'112'0,"-19"0"-87"0,26-3 18 16,-29 3 2-16,7-6-15 15,4 6-5-15,0-3-14 16,-1 3-5-16,-2 0-4 16,-1 0-2-16,0 3 1 0,-3-3-19 15,-4 6-8-15,-3-3-39 16,-4-3-18-16,0 6-52 15</inkml:trace>
  <inkml:trace contextRef="#ctx0" brushRef="#br0" timeOffset="5512.309">17064 7877 280 0,'0'-3'107'0,"0"3"-83"0,3 3 21 0,-3 4 5 16,4 2-5-16,-4 4 0 0,0 9-13 16,0 15-8-16,-4 10-13 15,1 10-5-15,-4-7 0 0,3 3-3 16,1-6-2-16,3-3 0 15,3-3-1-15,4-4 0 16,0-8 0-16,0-1-58 16,1-9-25-16,2 0-88 15</inkml:trace>
  <inkml:trace contextRef="#ctx0" brushRef="#br0" timeOffset="6437.949">22437 4294 212 0,'7'-32'82'0,"-4"23"-64"0,1-13 20 16,-4 12 5-16,0-2-4 16,0-1 1-16,0 1-2 15,0-4-2-15,0 4-19 16,0 2 7-16,0 7 6 0,0 12-1 16,-4 10-2-1,1 13-1-15,-1 5-4 16,1 4-2-16,-1 6-6 15,1 0-4-15,3 0-1 16,0 3-1-16,0-9-7 16,0 9 0-16,0-6-1 0,0-3 2 15,0-7-1-15,-4-5-1 16,1-4-48-16,-1-7-22 16,-3-8-38-16,0 6-15 15</inkml:trace>
  <inkml:trace contextRef="#ctx0" brushRef="#br0" timeOffset="7835.818">17798 9050 200 0,'0'-28'74'0,"0"18"-58"0,-4 1 20 0,4 6 5 15,0 0-1-15,0 0 3 16,0 3-4-16,4 3 0 16,3 6-21-16,7 1 12 0,0 15 6 15,4 6-4-15,3 4-1 16,0-1-6-16,0 4-4 0,0-1-5 15,0 1-2-15,1 3-6 16,-1-1-3-16,0 1-2 16,0 0 0-1,-3-3-2-15,-1-10-1 0,-3-3 1 16,1-6-1-16,-5-1-3 16,-3-8 2-16,-3-1-45 15,-1 1-20-15,-3-10-23 16,0-3-9-16,0-4-56 15</inkml:trace>
  <inkml:trace contextRef="#ctx0" brushRef="#br0" timeOffset="8167.378">18281 9025 288 0,'3'-19'107'0,"1"16"-83"0,3-3 15 0,-7 6 16 16,0 12-14 0,-3 13-12-16,-5 10-6 15,-2 6-14-15,-4 9-3 0,-4 13 0 16,1 18 3-16,-5 16 5 16,1 4-4-16,0 2 0 15,0 10-6-15,3-6-3 16,1-10 0-16,2-6-1 15,5-19 0-15,-1 3 0 16,4-6-3-16,0-13 2 0,4-5-19 16,-1-11-7-16,1-8-15 15,-1-10-6-15,4-10-21 16,0-12-8-16,0-3-50 16</inkml:trace>
  <inkml:trace contextRef="#ctx0" brushRef="#br0" timeOffset="8839.741">18835 8260 236 0,'7'-28'90'0,"-4"18"-70"0,8-9 19 0,-11 16 5 15,0 0-10-15,0 3-2 16,-7 6-5-16,-4 7 0 15,-6 3-15-15,-4 3 4 0,-4 2 2 0,0 1-6 16,0 0-2-16,4 0-5 16,4-3-2-1,3-6-3-15,3 2-3 0,0-5 2 16,8-1 2-16,3-6 0 16,3-3-1-16,1 0 1 15,6 0-1-15,8-3 0 16,7-3 0-16,3-4-3 15,4 10 2-15,3-3 1 16,0 3 2-16,1 0-1 16,-1 3-1-16,-3 7 1 15,-8 6-1-15,1 2 0 0,-4 4 2 16,-7 7 10 0,0-1 4-16,-3 3 4 0,-4-3 0 15,-3 1 0-15,-8-4 2 16,-3 0-10-16,-4-6-4 15,-3 2-3-15,-7-5-1 16,-4 0-5-16,-3-4 1 16,-4-2 0-16,-6-4 0 15,-1 0-3-15,4-6 2 16,-1 0-6-16,5-3-3 16,2-3-27-16,5 0-12 15,2-1-18-15,8 1-9 16,4-3-35-16,6-1-17 15,8-2 19 1</inkml:trace>
  <inkml:trace contextRef="#ctx0" brushRef="#br0" timeOffset="9154.227">18856 8235 236 0,'-11'0'88'0,"8"0"-69"0,3-3 24 16,0 3 5-16,0-3-5 0,0 3-1 15,3 0-10-15,1-4-3 16,-1 4-16-16,5 0 5 0,2 0 3 16,1 0-7-1,6 0-1-15,4-3-1 16,4 0 0-16,7-3-6 0,3-4-2 15,11-2-2-15,7-4-2 16,3-3 1-16,-3 10-1 16,-7 0-20-16,-7 9-9 15,-11 0-38-15,-3 6-17 16,-7 3-75 0</inkml:trace>
  <inkml:trace contextRef="#ctx0" brushRef="#br0" timeOffset="9515.377">19597 8175 264 0,'0'-9'101'0,"0"6"-78"0,0 3 22 16,0 0 6-16,0 0-12 16,0 6-2-16,0 3-10 15,0 7-5-15,-4 3-12 16,1 9 0-16,-1 3 1 0,-3 7-4 0,0 6-2 16,0 6-2-16,0 0 0 15,0 0-2-15,3-2-1 16,4-8 1-16,0-5-1 15,0-7 0-15,4 0 0 16,-1-9-44-16,1-3-18 16,-4-7-42-16,4-3-15 15,-1-6-2 1</inkml:trace>
  <inkml:trace contextRef="#ctx0" brushRef="#br0" timeOffset="9746.155">19325 8439 292 0,'14'-3'110'15,"4"6"-86"-15,17-3 20 0,-17 0 5 0,7 3-12 16,3-3-1-16,7-3-18 16,4 0-6-16,3-1-8 15,4-2-3-15,0 3 0 0,0-3-1 16,-4-4 0-16,-3 7-31 15,-4-3-12-15,0-4-53 16,1 7-21-16,-1-3-7 16</inkml:trace>
  <inkml:trace contextRef="#ctx0" brushRef="#br0" timeOffset="10342.154">20059 8062 288 0,'-7'-6'107'0,"3"3"-83"0,4-3 13 0,0 6 1 16,0-3-2-16,0-4 0 15,4 1-6-15,3-3-4 16,4-4-14-16,6-3 6 0,8 7 2 15,7-4-2-15,10 4 0 16,-3 3-4-16,-4 3-1 0,-3 3-5 16,-4 0-3-16,-10 6 4 15,-8 3 2-15,-6 4-6 16,-8 6-1 0,-10 3-2-16,-4 3 1 0,-3 0-2 15,0-3 2-15,0 0-4 16,3-3 0-16,1-1 1 15,3-2 0-15,3 0 0 16,0-1 0-16,4-2-3 16,7-1 2-16,4-2-1 15,6 9-2-15,5-10 3 16,6 7 0-16,7-1 3 16,4 1 3-16,-1 0-4 0,-2 3-3 15,-5-1 1-15,-2-2 2 16,-5 9 2-16,-6-3 1 15,-4 0 0-15,-7 0 0 16,-7-3-2-16,-7 3 1 16,-7 0-2-16,-8-3-1 15,-2-1 1-15,-5 1-1 16,1 0-3-16,3-3 2 16,4-4-26-16,3-2-11 15,1-1-30-15,2-6-12 16,5 7-23-16,3-1-11 15,-4 0-15 1</inkml:trace>
  <inkml:trace contextRef="#ctx0" brushRef="#br0" timeOffset="11184.776">9970 12261 252 0,'-11'3'93'0,"4"-3"-72"0,3 0 14 0,4 0 0 16,0 0-9-16,0 0-3 16,0 6 6-16,4-3 4 15,3-3-17-15,4 0 6 0,3 0 5 16,3-3 0-16,8-3 2 16,10-3-10-16,1 5-4 15,6-2-4-15,4-3 0 16,-4 9-4-16,0-3-2 15,-3-1-5-15,-4 1-2 16,-6 3 1-16,-5 0 2 16,-6 0 0-16,0 3 2 15,-4 1-18-15,-4-1-4 16,-3 6-26-16,-3-3-9 16,-4-2-16-16,-4 5-6 15,-3 0-69-15</inkml:trace>
  <inkml:trace contextRef="#ctx0" brushRef="#br0" timeOffset="11483.691">9948 12712 300 0,'0'7'112'0,"4"-4"-87"0,-1 3 20 0,1-3 4 15,-1 3-7-15,1 1 2 16,3-1-7-16,4 0-2 16,3-6-20-16,7 0-2 0,11 0 0 15,10-3-5-15,7-3-2 16,8 0-3-16,-1-1 0 16,1 1-2-16,-1 0 2 15,1-1 0-15,3 1 3 16,-4 3-30-16,0 0-13 15,-6 0-45-15,-1 0-18 16,-3 0-69 0</inkml:trace>
  <inkml:trace contextRef="#ctx0" brushRef="#br0" timeOffset="11936.138">11508 12424 228 0,'-11'-10'85'0,"4"4"-66"0,3 3 23 0,4 3 6 16,0-6-8-16,0 6 2 16,4-3-2-16,7 3 0 15,3 0-22-15,7 3 5 0,7-3 1 16,7 9-4-16,8-3-1 15,3 1-9-15,-1-4-2 16,1 3-4-16,0-6-3 16,7 0 0-16,3 0-1 15,1-6 0-15,-1 3 0 16,-3 0-27-16,-3-1-11 16,-8-2-45-16,0 3-17 15,1-3-54-15</inkml:trace>
  <inkml:trace contextRef="#ctx0" brushRef="#br0" timeOffset="12550.108">12492 11928 232 0,'-4'-31'88'0,"8"19"-69"0,3-14 26 0,-4 17 8 16,5 0-9-16,2-7-4 15,8 0-9-15,3-3-5 16,11 4-14-16,-1-1-1 0,1 7 2 15,3 2-1-15,1 4 3 16,-1 6 1-16,0 4 2 16,-3 5-4-16,0 7 2 15,-4 12 2-15,-3 7 3 16,-8 15-7-16,-3-2-3 16,-10-1-6-16,-8 3-2 15,-3 7-3-15,-7 9-1 16,-3 6 1-16,-5 0 0 0,-2-3 0 15,-1-3 2-15,0-12-3 16,4-1 0-16,4-6 1 16,6-3 0-16,4-6 0 15,7-7 0-15,3-2 2 16,5-7 1-16,2-3 1 16,4-3 2-16,4-4-3 15,3 1 0-15,4-7-1 16,6 1 1-16,5-1-2 15,6-9-1-15,0-3-2 16,1-3 1-16,-1-4 3 16,-3-2 1-16,-7-1-4 15,-4-2-1-15,0-1-39 16,-7 0-17-16,0-2-31 16,1-1-12-16,-1 3-66 15</inkml:trace>
  <inkml:trace contextRef="#ctx0" brushRef="#br0" timeOffset="13403.733">13677 11828 260 0,'-7'-31'99'0,"4"18"-77"0,3-9 13 16,-4 13 3-16,-3-1-2 15,0 1 0-15,-4 0-11 16,-3 2-5-16,-3 4-11 16,-8 3-2-16,-7 7 0 0,0 2-3 15,1 3-3-15,2 7 0 16,1 6 1-16,4 0-1 15,2 1-1-15,5 2-2 16,3 3 1-16,3 0 1 16,0 1 2-16,4-1-3 15,0-3 0-15,7 1 1 16,4-4 2-16,3 0 5 0,4-3 6 16,3-3-3-16,7-4 0 15,11 1-6-15,3 0-1 16,7-1-1-16,1 1 1 15,-1 3 0-15,0 6 3 16,-3 3-5-16,-4 3-1 16,-3 7 0-16,-4 3 2 15,-7 3-1-15,-3-4 2 16,-4 1-2-16,-3-3 2 16,-8-1 0-16,-3 1 3 15,0 0 3-15,-7-1 2 16,0 1-1-16,-3-4-1 0,-5 4-5 15,1-7-3-15,-3-5 0 16,-4-5 1-16,-1-5 1 16,-2-13 1-16,-1-3-5 15,0-12 1-15,1-13 0 16,-1-4 0-16,7-2 0 16,8-7 0-16,3 4 0 15,10-10 0-15,8-12 0 16,6-13 0-16,8-7 0 15,3 7 0-15,4-9 2 0,3-10 1 16,1-12-4 0,-1 0 1-16,-3 9-2 0,-4 9 0 15,-3 10 4-15,-11 9 1 16,-7 16-1-16,-7 13-2 16,-7 9-2-1,-4 12 1-15,-7 13 1 0,-3 6 0 16,0 4 0-16,0 2 0 15,3 4-3-15,4-3 0 16,7-4-27-16,4 0-12 16,6-2-12-16,4 2-5 15,7-3-14-15,4-3-4 16,7 7-53 0</inkml:trace>
  <inkml:trace contextRef="#ctx0" brushRef="#br0" timeOffset="14004.168">14739 12186 244 0,'14'-29'93'0,"-7"17"-72"0,4-13 9 0,-8 22-1 16,1-7-6-16,-1 4 0 15,1 0 5-15,-1 3 3 16,-3 3-17-16,-3 6 1 0,-1 3-1 0,-3 4 1 15,-3 12 4-15,-1 0-5 16,-3 6 0-16,-7 10-4 16,-4 9-1-16,-3 7-8 15,0-1 0-15,3-9 1 16,-10 3 1-16,0-3-4 16,3-3 1-16,4-6 0 15,3-4 0-15,4-5 0 16,3-8 0-16,4-2-3 15,3-6 0-15,8-7-23 16,3-6-10-16,3-6-25 16,4-7-10-16,4 1-72 15</inkml:trace>
  <inkml:trace contextRef="#ctx0" brushRef="#br0" timeOffset="14290.771">14496 12154 312 0,'0'0'115'0,"0"3"-89"0,3 4 21 0,1-1 3 16,-1 3-10-16,4 4 0 16,4 6-12-16,-1 6-5 15,1 12-13-15,3 14-4 0,4 5 0 16,-1 0-3-16,5-2-2 15,-1-4 2-15,0-3 0 0,0-3-4 16,0-7 1 0,0-5 0-16,1-7 0 15,-5-9-20-15,1-10-9 0,0-6-32 16,-1-6-11 0,1-7-92-16</inkml:trace>
  <inkml:trace contextRef="#ctx0" brushRef="#br0" timeOffset="14950.818">15120 11283 264 0,'-7'-13'101'0,"7"7"-78"0,0-7 13 0,0 10 2 15,4-3-7-15,-1-4-1 16,4 1-1-16,4 0-1 16,3-4-15-16,3-3 1 0,5-2 2 15,2-1 3-15,5 3 3 16,-1 0-6-16,0 7 1 15,0 9-4-15,-3 0 0 0,-7 9 1 16,-11 7 2-16,-7 0-7 16,-7 3-3-16,-4-1-1 15,-3 1-1-15,0 6-5 16,-4-3 1-16,4-3-2 16,0-3 0-16,0-1 4 15,3-2 1-15,4-4-6 16,4 1 0-16,3-4-1 15,0 3 2-15,3 7 1 16,4-3 1-16,4-1 0 16,3 1 0-16,7 2 2 15,4 4 1-15,-1 3-1 16,1 0-2-16,-4 0 1 16,-3 6 1-16,-7-6 1 0,-4 0 1 15,-4-6-2-15,-6 3-2 16,-8-1 1-16,-3-2 1 15,-7-3-1-15,0-1 2 16,-4 4-2-16,-3-4-1 16,-1 1-2-16,1-4-1 15,0-2-5-15,3 2 0 16,8 0-34-16,6 1-12 16,8-1-10-16,3 1-3 15,7-4-25-15,7 0-11 16,7 0-20-1</inkml:trace>
  <inkml:trace contextRef="#ctx0" brushRef="#br0" timeOffset="15565.939">15886 11954 236 0,'-7'-13'90'15,"3"10"-70"-15,0 0 17 0,4 3 4 0,0 0-4 16,0 0 2-16,0 6-4 16,4 10-1-16,7 9-19 15,-1 6 0-15,4 0-1 0,4 4 4 16,3 3 3-16,0 2-5 15,4 4-1-15,0 0-9 16,-1 3-2-16,1-3-2 16,-4-9-2-16,0 2 1 15,-3-5 1-15,-4-7-1 16,0-7-1-16,-3-5-26 16,-1 3-12-16,-3-4-34 15,1-6-12-15,-1-2-71 16</inkml:trace>
  <inkml:trace contextRef="#ctx0" brushRef="#br0" timeOffset="15901.001">16284 12107 300 0,'-3'-6'112'0,"3"3"-87"0,0 3 15 0,0 0 1 15,0 0-6-15,-4 9 2 0,1 4-7 16,-1 6-4-16,-3 9-14 16,-4 13-1-16,1 15 2 0,-4 19-5 15,-4 4-2 1,-3-1-1-16,-4 22 1 0,-3 4-3 16,0-10 0-16,0-6-1 15,3-10-2-15,4-12 1 16,7-3-1-16,7-16-3 15,7-13 2-15,7 1-26 16,3-17-11-16,1-8-23 16,3-7-7-16,-3-6-21 15,3 0-7-15,-7-4-21 16</inkml:trace>
  <inkml:trace contextRef="#ctx0" brushRef="#br0" timeOffset="16796.84">16820 11170 260 0,'-3'-7'99'0,"-1"7"-77"0,1-3 20 16,-1 3 6-16,-3 0-8 15,0 0-1-15,-3 0-16 16,-4 3-6-16,-1 4-10 16,1 2-5-16,-3 4-1 0,-1-1-1 15,0-2 2-15,1 5-1 16,3-2-1-16,0-4 1 16,-1 7-1-16,5-7 0 15,3 1 0-15,0-1-3 16,3-3 0-16,1 1 2 0,3-1 2 15,3 0 0-15,4 0-1 16,4 1 3-16,3-1 2 16,4-6-2-16,3 6-2 15,3-3 0-15,5-3 1 16,2 10 3-16,1-1 2 16,0 7 1-16,0 6 0 15,-4 6-4-15,-3 3-1 16,-4-2 1-16,-4 5 2 15,-2-6 3-15,-5 1 5 16,-3-4-6-16,-3-7 0 16,-8 8-2-16,-3-8 1 0,-7 4-2 15,-4-3 0 1,-6-6-1-16,-5 5 0 16,1-2-2-16,4-3 1 0,-1-4-2 15,4-3-1-15,3-6-2 16,0-3 1-16,4-6 1 15,4-4 0-15,3-6 0 16,3-2 0-16,4-8 0 16,4-11 0-16,6-14 0 15,8 1 0-15,7-4-3 16,6 1 2-16,5 0 1 16,-1 2 2-16,0 1-3 15,-3 3 0-15,-11 6 1 0,-7 6 2 16,-7 7-1-16,-10 12 2 15,-8 7-2-15,-7 5-1 16,-3 7-2-16,0 3 1 16,0 1-1-16,3-1-2 15,4-3-37 1,4 6-17-16,3-3-26 0,3 3-11 16,8-2-52-1</inkml:trace>
  <inkml:trace contextRef="#ctx0" brushRef="#br0" timeOffset="25203.522">11232 11558 224 0,'0'-28'85'0,"4"9"-66"0,0-9 10 0,-4 16-1 16,3-4-1-16,1 0 3 0,-1 1 1 15,1 2 1-15,-1 4-17 16,-3 2 9-16,0 1 5 0,0 6-4 16,0 6-2-16,-3 7-9 15,-1 6-4-15,1 9-3 16,-1 0 0-16,1 13-2 15,3-3 0-15,0 6 1 16,3 9 3-16,1 22 2 16,-4 13 3-16,0-3-3 15,-4 2 1-15,-3 26-5 16,0 3-2-16,-4-6-2 16,1 0-3-16,3 6 1 15,3-7 1-15,1-11-3 16,3-11 0-16,3-21-4 0,1-3 1 15,-1-19 4-15,1-3 2 16,-1-10-3-16,1-3 1 16,-4-6 2-16,0 0 1 15,-4 0-1-15,1-6-2 16,-1-1-2-16,4-2 1 16,0-4 1-16,0-2 2 15,0-1-6-15,0 0 1 16,0-6 1-16,0 3 3 15,0-3 0-15,0 0-1 16,0 0 1-16,0 7-1 0,4-7 0 16,-1 3 0-16,4-3-3 15,4 0 2-15,3 0 3 16,4 0 3-16,3 0-4 16,4-3-3-16,-1-4 1 15,1 7 0-15,3-6 1 16,7 0 2-16,8 0 1 15,6-1 1-15,8 1-5 16,3 3 1-16,3-3 0 16,1-1 0-16,10 1 0 15,10 3 0-15,5-3-3 16,-1 2 0-16,-4 1-1 16,8 0 3-16,7 0 2 0,-4 0 2 15,-7 0-1-15,1-3 1 16,-5-4-2-16,4 10-1 15,4-3 1-15,-7-3 1 16,-8 6-3-16,-3-3 0 16,-3-4 1-16,3 7 0 15,0-3 0-15,-3-3 0 16,-4 3 0-16,-4 0 2 16,-6-1-1-16,-4 1-1 15,-4 0-2-15,0 0-1 16,4 0 4-16,4 3 1 15,-4 0-3-15,0 0 1 16,-4 0 2-16,-3 0 1 16,-4 0-4-16,-3 0 1 0,-4 0-2 15,1 0 0-15,-1 0 2 16,0 0 2-16,4 0-1 16,3 0-1-16,4 0 1 15,0 0-1-15,0 0-3 16,0 3 2-16,-4-3 1 15,-3 3 0-15,-4 0 0 16,0 0 2-16,4 1-3 16,4-1 0-16,6-3 1 15,0 0 0-15,4-3 2 16,0-1 1-16,0 1-4 16,0 0 1-16,-4 0 0 15,4 3 2-15,4-3-3 16,3 3 0-16,0 0 3 15,-4 0 1-15,-3-3-1 0,-4 3 1 16,1-3-2-16,-1 3-1 16,4-3 3-16,4-1 0 15,3 1-1-15,-1 0 1 16,1 0-2-16,-7 3-1 16,-3-3 1-16,-1 3-1 15,1 0 0-15,6 0 2 16,4-3-1-16,0 0 2 15,3-1-2-15,-3 1-1 16,-3 0 1-16,10 0 1 16,-7 0-3-16,0 0-2 15,3 0-1-15,1 3 3 16,-1-3 0-16,-3-1 1 16,-3-2 2-16,-8 3 3 15,-3-3-4-15,-4 6-1 0,1 0 0 16,-1 0 2-16,4 0-3 15,0-3 0-15,-4-4 3 16,0 7 1-16,-3-3-4 16,-4 3 1-16,-3-6 0 15,-4 6 0-15,1-3 0 16,-5-4 0-16,-2 7 0 16,-1 0 0-16,0 0 0 15,-4 0 0-15,-2 0 0 16,-1 7 0-16,0-7 2 15,-4 3 1-15,1-3-6 0,3 0 0 16,0 6 1-16,0-3 3 16,0-3 2-1,4 7 3-15,0-4-1 0,-4 3 0 16,0-3-3-16,0-3-2 16,-3 6-2-16,-1-2-1 15,-3-4 2-15,0 3 2 16,0-3 2-16,-3 0 1 15,-1 0-2-15,1 0-2 16,-4 0 3-16,0 0 0 16,0 0-1-16,0 0-2 15,0 0 1-15,0-3-1 16,0-1 0-16,-4-2 0 0,1 3 0 16,-1-6 0-16,1-7 0 15,-1 3 2-15,1-5-3 16,3-8 0-16,-4-5 1 15,1-7 2 1,-1 4-3-16,-3-4-2 0,0 1 2 16,-3-4 2-16,-1-6 0 15,0-19-1-15,1-22-2 16,-1-3 1-16,1 0 1 16,-1-3 0-16,0-19 0 15,4 7 0-15,0 12 0 16,0 12 0-16,0 13 0 15,0-6 0-15,4 0 0 16,3-4 0-16,3 7-3 0,1 6 2 16,3 10 1-16,0 3 2 15,-4 6-1-15,1 0-1 16,-4 0-2-16,0 3 1 16,0 3 1-16,0 3 0 15,-4 7 0-15,1 3 2 16,-1 0-3-16,4 9 0 15,-3 0 1-15,3-3 0 16,0 6 0-16,-4 1 0 16,1-1 2-16,-1 3 1 15,1 4-4-15,-1 0 1 16,1-1 0-16,-1 4 0 16,-3-4 0-16,3 10 0 15,1-6 0-15,-4 3 2 16,3 3-3-16,-3 0 0 0,4 0 1 15,-1 0 0-15,1 0-3 16,-4 0 2-16,0 0 1 16,0-3 2-16,7 3-3 15,-8 0 0-15,-2 0 1 16,-1-3 0-16,4 3 0 16,-10-3 2-1,3 0 1-15,-1-1-4 16,-2 1-1-16,-1 0 1 15,-3 0 2-15,0 0-2 16,-4 0 0-16,0 0 1 0,-3-1 2 16,-4 1-1-1,1 0-1-15,-1 0 1 16,4 0 1-16,-1-3-3 0,1 3 0 16,-3-1 1-16,-5 1 2 15,-3 0-3-15,-6 0 0 16,-8 3 1-16,-4 0 0 15,-3 0 2-15,4 0 1 16,3 0-4-16,0 0 1 16,-3 0 0-16,-4 0 0 15,-4 0 0-15,-3 0 2 16,4 0-6-16,6 0 1 0,-3 0 3 16,4 0 2-1,-1 0 0-15,-6 3-2 0,-4 0 1 16,-4 0 1-16,4 1-1 15,4 2-1-15,3-3-2 16,-4 0-1-16,-3 3 2 16,-3-3 2-16,-5 1 0 15,5 2-1-15,6 0 1 16,1 0 1-16,-1-2-1 16,-6 2-1-16,-8 0-2 15,-3 3 1-15,7 1 1 16,3-1 2-16,1 1-1 15,-8-1-1-15,-6 7 1 16,-1-1-1-16,7 4 0 0,8-3 0 16,-1 3 0-1,-3-7 0-15,-7 7-3 0,0-9 2 16,3 5 1-16,8-5 2 16,3-1-1-16,0 0-1 15,-11 1 1-15,0-1-1 16,1-2 0-16,6-1 0 15,4 0 0-15,0 0 0 16,-3 1 0-16,-11-4 0 16,-8 3 0-16,8-6 0 15,4 3-3-15,-5-3 2 16,-9 6 1-16,-8-2 2 16,4 2-3-16,6-3 0 15,-6 6-1-15,0 1 0 0,0-4 2 16,7 0 0-16,10-3 0 15,11 4 2-15,10-4-1 16,5 0 2-16,6 0-4 16,3 0 0-16,5 0-1 15,2 1 0-15,5-1 4 16,2 0 1-16,5 0-4 16,-1 0-1-16,4 0 1 15,0-3 2-15,-1 0 0 16,5 0-1-16,-4 0 1 15,3 0-1-15,0 0 0 16,1 0 0-16,3-3 0 16,-1 0 0-16,1 3 0 15,-3 0 0-15,-1 0 0 16,0 0 2-16,1 0-3 0,-1 0 0 16,-3 0 1-16,0 3 2 15,3-3-3-15,1 0 0 16,-5 0-1-16,5 0 0 15,3 0 2-15,0 0 0 16,-1 0 0-16,1 0 0 16,4 0 0-16,-1 0 0 15,4 0 0-15,0 0 2 16,0 0-3-16,7 0 0 16,0 0-1-16,0 0 0 15,0 0 0-15,0 0-2 16,0 0 3-16,0 0 2 0,0 0-2 15,3 0 0-15,-3 0 3 16,0 0 1 0,4 0-4-16,-4 0 1 0,0 0 0 15,4 0 2-15,-1 3-3 16,1 0 0-16,-1 4 1 16,1-1 0-16,-1 0-3 15,4 4 2-15,-3 5 1 16,-1-2 2-16,1 9-1 15,-1 0 2-15,1 3-4 16,-4 3 0-16,0 0 1 16,0 4 2-16,0-7-1 0,0-3-1 15,0-4-2-15,0-2 1 16,0-7-4-16,3-5-1 16,1 2-33-16,-1-6-11 15,5-6-37-15,-1 6-15 16,0 0-66-1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21:54:53.30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24797 3974 200 0,'3'-10'77'0,"1"10"-60"0,-4-3 13 0,0 3 1 15,0-3-7-15,0 3-2 16,0-3 1-16,0 0 0 16,0 0-12-16,0-1 7 0,0 1 2 15,0-3 3-15,0 3 1 16,0 0 0-16,0 3 0 15,0-6-2-15,0 2 1 16,0-2-4-16,0 3-2 16,0 0-1-16,0 0 0 15,0 0-4-15,0 3 0 16,0 0-5-16,0 9 1 0,-4 4-1 16,1 5 1-1,-1 4-2-15,1-3-1 16,-1 0 3-16,4 22 5 15,0-10-3-15,0 13 2 0,0-6-5 16,0 12-2-16,0-13-2 16,0-2-3-16,0-7 3 15,0 0 0-15,0-6-1 16,0-3 1-16,0 0 0 16,0-16 3-16,0 6-1 15,0-9 2-15,0 0-6 16,-3-9-1-16,-1 0 2 15,1-20 1-15,-1-15-1 16,4 10-2-16,0 6-2 0,0-7 1 16,4-12 1-1,-1 13 0-15,-3 12 0 0,4-10 0 16,3-11 0-16,-4 2 0 16,1 0-3-1,-1 16 2-15,-3 3 1 0,0 6 2 16,0 7-1-16,0 9-1 15,0 9-2-15,0 4 1 16,0-1 1-16,-3 13 2 16,3 13-1-16,0 0-1 15,0-10 1-15,0 19 1 16,0-6-1-16,0 9 2 16,0-9-2-16,0-7-1 0,0 4 1 15,-4-4-1-15,1-5 0 16,3-4 0-16,0-7 0 15,0 1 0-15,0-3-11 16,-4-7-5-16,1 1-36 16,3-7-16-16,0-3-38 15,0-3-16-15,0 0-47 16</inkml:trace>
  <inkml:trace contextRef="#ctx0" brushRef="#br0" timeOffset="1602.761">22955 4096 208 0,'0'-25'77'0,"4"19"-60"0,-4-4 15 0,0 7 4 0,0 0 0 16,3 0 0-16,-3 0-4 16,4 3-2-16,-4 3-17 15,0 6 1-15,-4 10 2 0,4 12 3 16,-3 16 1-16,-1 16-5 16,1 3-1-16,-4 6-2 15,3 0 2-15,1-15-3 16,-1 30-1-16,4-18 0 15,0 19 1-15,0-22-3 16,0 31 0-16,0-18-5 16,-3-4 0-16,-1-9-1 15,1-7-2-15,3-2 1 16,-4-10-1-16,4-10 0 0,0-5 2 16,0-4-3-16,0-6 0 15,0-3 3-15,0-10 3 16,0 1-2-16,0-10-2 15,0 0 0-15,-4-10-1 16,4 7 0-16,-3-28 0 16,-1 2 0-16,4-33 2 15,0 12-3-15,0-29 0 16,0 16 1-16,4-24 2 16,-1 15-1-16,1-13-1 15,0 19-2-15,-1-9-1 16,-3 12 2-16,0-22 2 15,0 16-2-15,4-15 0 16,-1-4-1-16,1 13 0 0,-1 18 0 16,1 7-2-16,-1 22 3 15,-3 9 0-15,4 10 1 16,-4 9 0-16,0 15-3 16,0 17 2-16,0 18 1 15,0-6 2-15,0-13-1 16,-4 44-1-16,1 41 3 15,-1-28 2-15,1-13 2 16,-1 38 3-16,1-22-5 16,-1 22-1-16,1-25-2 15,-1 3-2-15,0-19 3 0,4 3 0 16,0-15-1-16,0-4-2 16,0-12 1-16,0-3-1 15,0-10 0-15,0-9 0 16,0-3 2-16,0-10 3 15,0-5-2-15,0-4 0 16,0-4-1-16,-3-14-2 16,-1 2 3-16,-3-31 2 15,4 6-4-15,-4-34-3 16,3 12 1-16,1-25 0 16,3 16-2-16,3-25 0 15,1 25-1-15,3-10 3 16,3-8-2-16,1 14 1 0,0 10 2 15,-4 19 0-15,-4 7 0 16,1 2 0-16,-4 16-3 16,0 10 2-16,0 8 1 15,-4 14 0 1,-3 15-3-16,4 6 2 0,-1-6 1 16,4 35 2-16,0-10-3 15,0 22 0-15,0-19-1 16,0 35-2-16,0-19-8 15,0 7-5-15,0-14-24 16,-3 1-11-16,3-13-22 16,-4 0-6-16,0-9-67 15</inkml:trace>
  <inkml:trace contextRef="#ctx0" brushRef="#br0" timeOffset="3028.003">8696 7959 192 0,'11'-47'74'0,"-8"31"-58"0,4-12 16 16,-3 19 2-16,3-1-4 16,0-2 2-16,0-1-1 15,0 1 1-15,0 5-17 0,-4 4 9 0,1 9 5 16,-4 7 2-16,-4 6 2 16,-3 9-5-16,0 22 0 15,0 22-5-15,-3 0-2 16,-1 4-5-16,1 5 0 15,-1 13-5-15,4-3 1 16,3-6-5-16,8 50 3 16,3-82-4-1,4-6-3-15,3-6 0 16,3-13 3-16,4 0 1 16,8-6-1-16,2-6-1 15,1-4-1-15,0-5 2 16,0-4-3-16,-4-3 0 15,0-3-3-15,0-1-1 0,1-2 1 16,-5 0 0-16,1 3 0 16,-4 0 0-16,-3 0-22 15,-4 3-10-15,-4 0-31 16,-2 0-10-16,-1 0-21 16,-4 0-6-16,1 0-47 15</inkml:trace>
  <inkml:trace contextRef="#ctx0" brushRef="#br0" timeOffset="3448.698">9186 8128 296 0,'-3'-56'110'0,"3"34"-86"0,-4-6 11 0,4 18-1 16,-3 1-10-16,-1-1-2 15,4 10-6-15,0 0 0 16,0 10-9-16,0 21 0 0,4 10 3 16,-1 9 3-16,1 7 4 15,-1 15 2-15,4 34 3 16,0 4-8-16,1 9-3 15,-1 29-6-15,0-14-2 16,-4-8-1-16,1 5 1 16,-1-2-2-16,-3-16 2 15,0-13-4-15,0-18 0 0,0-13 1 16,0-19 2-16,4-3-3 16,-1-16 0-16,1-9-4 15,3-9-1-15,0-10-26 16,0-3-9-16,0 0-25 15,0-9-9-15,4-4-79 16</inkml:trace>
  <inkml:trace contextRef="#ctx0" brushRef="#br0" timeOffset="4139.564">9726 8937 256 0,'-3'-3'96'0,"-1"3"-75"0,-3 0 17 15,7 0 3-15,-4 3-13 16,1 0-4-16,-1 4-9 16,1-1-5-16,3 0-5 15,0 0-2-15,0 1 3 0,3-1 6 16,1-3 4-16,-1 0-2 15,1-3 0-15,3-3 0 16,0-3 2-16,0-4-5 16,-3-2 1-16,-1-4-1 15,1-3 3-15,-4 7-3 16,-4-4-1-16,-3 4 2 16,-3 2 5-16,-5 4-5 15,1 3 1-15,0 6-8 0,0 6-3 16,0 7-1-16,3 3-1 15,4 3 0-15,4 0 2 16,6 0 1-16,4-3 1 16,4-7 4-16,3-6 3 15,4-6-2-15,-1-6 2 16,1-6 0-16,-4-4 3 16,-3 0-7-16,-4 0-2 15,-4 1-1-15,-6 2 2 16,-8 4-3-16,-3 3-2 15,0 6 0-15,0 9-1 16,3-3-7-16,4-3 0 16,7 7-28-16,4-10-9 15,6 0-22-15,8 0-7 16,3 0-22-16,7 0-10 0,1 0-40 16</inkml:trace>
  <inkml:trace contextRef="#ctx0" brushRef="#br0" timeOffset="4666.789">10047 8272 260 0,'-21'-18'96'0,"17"5"-75"0,4-9 19 0,0 13 4 16,4-7-3-16,7-6 0 16,6-3-3-16,8-3-1 15,7 3-20-15,6 6 5 0,1 6 5 16,0 10-6-16,-4 16 0 16,-3 12-1-16,-4 13 0 15,-7 5-5-15,-3 8 1 16,-7 8-3-16,-8 13 2 15,-3 10-8-15,-10-4-2 16,-8 1-1-16,-7 5 0 16,-6 7-2-16,-5 9-2 0,1-12 1 15,7-9 1-15,3-10-3 16,7-10 0-16,8-5 1 16,10-7 0-16,7-4 0 15,11-2 0-15,6-6 0 16,8-7 0-16,3-6-3 15,1 0 2-15,-1-10 1 16,-3-2 2-16,-1-4-3 16,1-6 0-16,0 0 3 15,-4 0 3-15,0-3-9 16,4 0-2-16,-4 0-37 16,0 0-14-16,1-1-26 15,-1-2-11-15,0-3-86 16</inkml:trace>
  <inkml:trace contextRef="#ctx0" brushRef="#br0" timeOffset="5225.341">10834 8909 264 0,'-11'-9'99'0,"8"9"-77"0,-4 0 11 0,7 0 2 15,0 0-12-15,-4 0-4 16,1 9 5-16,-1-3 4 0,4-3-15 16,0 7 6-16,4-4 2 0,-1 0-5 15,4-3 1-15,0-3-8 16,0 0-1-16,0-3 0 15,0-3 0-15,0 0 0 16,1-4 0-16,-5 1-2 16,-3 0 1-16,-3-4-2 15,-5 4 2-15,1-1 0 16,0 4 1-16,-3 6-4 16,-1 3-1-16,1 3-1 15,-1 4-2-15,0-1 1 16,4 7-1-16,7-4 2 15,0-2 1-15,4 5 5 0,3-5 5 16,0-4-1 0,0-6 1-16,4-3-3 15,-4-3-1-15,0-1-3 0,0 1-1 16,-4-3-1-16,-3 6 0 16,0-4-5-16,0 7 1 15,-7 7-2-15,0-4 0 16,4 6-25-16,3-6-9 15,0 0-33-15,3-3-13 16,4-3-54-16,7 0-21 16,4 3 30-1</inkml:trace>
  <inkml:trace contextRef="#ctx0" brushRef="#br0" timeOffset="5655.911">11271 8749 312 0,'-14'-6'115'0,"11"6"-89"0,-1-3 23 0,4 3 6 16,0 0-7-16,0 0 1 15,0 3-3-15,4 0 1 16,-1 0-26-16,4 0 1 0,4-3 0 16,3 0-8-16,4 0-1 15,-1 0-3-15,4 0-1 16,4-3-5-16,3 3-1 16,4 0-1-16,7 0 1 15,3-3-2 1,4 3-1-16,0-3 1 0,-7 0-1 15,-4 0 2-15,-3-1 1 16,-8 1-4-16,-2 0-1 16,-5 0 1-16,-3 0 2 15,-3 0-7-15,-1 0-3 16,-2-1-33-16,-1 1-12 16,-4 0-35-16,1 3-13 0,-1 0-83 31</inkml:trace>
  <inkml:trace contextRef="#ctx0" brushRef="#br0" timeOffset="6049.118">12072 7953 296 0,'0'-19'112'0,"0"9"-87"0,0 1 26 0,0 6 6 16,0 0-7-16,0 0 3 15,0-1-15 1,0 4-5-16,0 7-19 16,0 12-2-16,0 21 1 0,0 20-1 0,0 9 3 15,0 9-4-15,-3 29 1 16,-1 15-3-16,0-3 0 15,1 26-5-15,3-4-3 16,0-22 0-16,0-3-1 16,0 0 2-16,0-6 1 15,0-16-1-15,0-19-2 16,0-9-4-16,0-19-2 16,0-13-26-16,0-12-9 15,0-12-32-15,0-10-11 16,3-13-101-1</inkml:trace>
  <inkml:trace contextRef="#ctx0" brushRef="#br0" timeOffset="6796.679">7165 8765 264 0,'-7'-3'101'0,"3"-4"-78"0,1 7 26 0,-4 0 7 16,7 0-8-16,0 0 1 15,7 0-5 1,0 0-3-16,0 0-22 0,11 7 4 0,6-4 4 16,12-3-6-16,6 6 0 15,7-6-8-15,1 0 0 16,-1 0-8-16,-3 3-1 15,7-3-2-15,-11 6 1 16,0-2-2-16,-3 5-1 16,-7-3 3-16,-4 1 0 15,-3-1-1-15,-7 0 1 16,-4 0-11-16,-4-3-2 16,-3 1-35-16,-7 2-13 15,-3-3-41-15,-1 0-17 16,-6 7-53-1</inkml:trace>
  <inkml:trace contextRef="#ctx0" brushRef="#br0" timeOffset="7097.933">7260 9248 308 0,'-21'15'115'0,"17"-12"-89"0,1 4 23 16,3-7 6-16,0 3-3 15,3-3 2-15,5 6-11 0,6-3-1 16,10-3-24-16,1 0 1 0,10 0 1 16,4-3-7-16,3-3-2 15,1 0-4-15,6-1 0 16,8 1-4-16,3 3-2 16,3 0-3-16,1 0-1 15,-8 3 4-15,-3 0 1 16,-7 0-16-16,-4 3-7 15,-3 3-41-15,-4-3-15 16,4 0-86 0,7-3-76-16,-4-3 83 15</inkml:trace>
  <inkml:trace contextRef="#ctx0" brushRef="#br0" timeOffset="8837.015">13222 9643 220 0,'4'-7'82'0,"-4"7"-64"0,0 0 11 0,0 0 2 15,0 0-4-15,0 0 2 16,0 0-3-16,0 0 1 16,0 0-15-16,0 0 6 0,0 0 5 15,-4 0 3-15,1-3 2 16,-1 0-4-16,1 0-1 16,-5 0-3-16,1-3-3 15,0-4-3-15,0-5 1 16,0-4-4-16,0-10 1 15,4 4-1-15,3-6 3 16,0-3-5-16,0-4-3 0,0 0-3 16,3-6 0-1,4-15-2-15,0-1-1 0,4-6 1 16,3 10-1-16,0-4 0 16,4 10 0-16,-1 0 0 15,1 6 0-15,-4 10-3 16,0 9 2-16,0 6 1 15,0 9 0-15,-3 10 0 16,0 7 2-16,-1 8-3 16,1 7 0-16,-1 13 3 15,-3 9 3-15,4 6 2 16,0 0 3-16,-4-3-3 16,0-6-2-16,-4-7-2 15,1-2 0-15,-1-1-2 16,-3-6-1-16,0-6 1 0,0-3 1 15,0-10-1-15,0 3 2 16,4-12-2-16,-1-3-1 16,1-7 1-16,3-12 1 15,7-19-1-15,7-15-1 16,7-1-2-16,4 7 1 16,0 6-1-16,0 9 0 15,-4 10 2-15,-3 15 0 16,-4 7 0-16,-4 12 2 15,1 7-1-15,-4 21-1 16,-3 10 1-16,-1 3 1 16,-3 7-1-16,0-1 2 15,-3-6-2-15,0 9-1 0,-1 1 1 16,-3 2-1-16,0 1 0 16,0 0 2-1,0-13-1-15,0-3-1 0,0-10-26 16,4-9-12-16,-1-9-21 15,1-10-8-15,-1-15-22 16,4-16-8-16,7-13-56 16</inkml:trace>
  <inkml:trace contextRef="#ctx0" brushRef="#br0" timeOffset="9424.94">13966 7761 288 0,'-3'-9'107'0,"3"9"-83"0,-4-9 15 0,4 9 3 0,0-4-8 16,0-2 1-16,0 3-9 16,4-3-4-16,3-1-12 15,4-2 2-15,10-3 2 0,7-1-1 16,4 0 2-16,3 4-4 16,0 3-1-16,1 6 0 15,-8 9 4-15,-4 7 1 16,-2 6 3-16,-8 6-4 15,-7 3 0-15,-7 4-4 16,-7 3 1-16,-11 2-4 16,-3 7-2-16,-7 10-5 15,-4-7 0-15,0-6 0 16,4-7 2-16,3 1-1 16,4-10-1-16,4 0 1 0,6-2-1 15,4-4-3 1,7-10 0-16,10 7 4 15,8-7 3-15,7-5 1 0,7-4 2 16,3-3-2-16,0 0 0 16,-7 0-3-16,1 3-2 15,-5 0 1-15,-3 3 1 16,-3-2-12-16,-4 2-6 16,0 0-35-16,4 0-17 15,0-3-40-15,-1 1-17 16,8-4-37-1</inkml:trace>
  <inkml:trace contextRef="#ctx0" brushRef="#br0" timeOffset="9737.465">14693 7868 324 0,'0'-19'121'0,"-3"10"-95"0,3-1 25 16,0 7 2-16,0 0-15 16,0 0-2-16,3 3-12 15,1 3-3-15,-1 7-12 16,-3 2-1-16,0 7 2 0,0 9-6 16,0 13 0-16,-3 9 0 0,-1 6 0 15,1 1-2-15,-1-7-2 16,4-3 3-16,0-6 0 15,0-4-8-15,4 1-2 16,-1-10-36-16,1-6-16 16,-4-6-21-16,0-7-8 15,0-9-62 1</inkml:trace>
  <inkml:trace contextRef="#ctx0" brushRef="#br0" timeOffset="9933.593">14499 8075 264 0,'-21'-16'99'0,"14"13"-77"0,3 0 20 0,4 3 6 0,4 3-6 16,7-3 0-1,6 0-10-15,8 0-3 0,10 0-16 16,0-3-1-16,4 0-1 0,0 0-6 16,0-4-1-16,0 4-13 15,-1 0-4-15,-2 0-45 16,-1 3-19-16,0 0-84 15</inkml:trace>
  <inkml:trace contextRef="#ctx0" brushRef="#br0" timeOffset="10385.271">15053 7714 292 0,'-18'-9'110'0,"11"9"-86"0,4 0 13 0,3 0 2 16,0 0-8-16,0-3 2 16,3-3-4-16,8-1 2 15,3-2-17-15,7-1 3 0,4 4 3 16,0 6-5-16,-4 6 2 16,0 7-8-16,-3 6-1 15,-4 3 2-15,-7 6 4 16,-4 3 1-16,-3 1 0 15,-7 2-3-15,-3 4-2 16,-4 3-6-16,-4 2-1 16,-3-2-1-16,0 3 1 15,-1-3-2-15,-2-10-1 0,10 4 1 16,-1-7-1-16,8-3-3 16,4-6 0-16,6 0 2 15,8-10 2-15,7 0 0 16,6 1 2-16,5-10-2 15,-5 0 2-15,1 0-2 16,0 0 2-16,-4 0-13 16,-4 0-6-16,1 0-42 15,0 0-17-15,-4 0-41 16,14-10-103 0</inkml:trace>
  <inkml:trace contextRef="#ctx0" brushRef="#br0" timeOffset="10759.103">15699 7768 340 0,'0'-16'129'0,"-4"13"-100"0,4-3 13 0,0 6 2 15,0 0-14-15,0 0 7 16,0 9-13-16,0 7-13 16,0 2-2-16,0 8-2 0,0 5-3 15,0 3-1-15,0 17 1 16,0 5 0-16,0-3-2 15,0-3-2-15,0-9 1 16,4 0-1-16,-1-7 0 16,1-8 0-16,-4-11-38 15,0 1-14-15,0-7-34 16,0-9-11-16,-4-6-52 16</inkml:trace>
  <inkml:trace contextRef="#ctx0" brushRef="#br0" timeOffset="10954.82">15490 7953 316 0,'-3'-7'118'0,"6"7"-92"0,12-3 19 0,-8 3 5 15,10-3-13-15,-3 0-1 16,15 0-9-16,2-3-3 16,1 2-13-16,3 1-7 0,1 0 0 15,2 0-1-15,5 0 1 16,-1 3-2-16,-3 0-2 15,-4 3-48-15,-3 0-20 16,-4 3-114 0</inkml:trace>
  <inkml:trace contextRef="#ctx0" brushRef="#br0" timeOffset="11254.568">16143 7636 336 0,'-3'-41'126'0,"-1"26"-98"0,1-7 21 16,3 15 2-16,0 4-13 15,0 0 11 1,0 9-14-16,0 10-19 16,3 9-1-16,-3 6 1 0,4 7-4 15,-1 6-2-15,1 3-3 0,-1 3-2 16,-3 7-1-16,4 18 0 15,-1-6-5-15,1-6 1 16,-1-10-2-16,1 3 0 16,-1-12-42-16,-3-9-20 15,0 2-48-15,-3-5-17 16,-4-1-28 0</inkml:trace>
  <inkml:trace contextRef="#ctx0" brushRef="#br0" timeOffset="12383.859">7881 11828 232 0,'-14'-3'88'0,"7"3"-69"0,0 0 17 15,7 0 3-15,0 0-8 16,0 0-1-16,0 3-1 16,0 3 1-16,3-2-16 15,4-1 7-15,4 0 3 0,-4 0-1 16,18-3-2-16,-4-3-3 16,7 0 1-16,4-4-8 15,3 1-2-15,8 0-3 16,6 0 1-16,4 2-6 15,0 1-1-15,-4 6 0 16,-7 1 2-16,-6 2-1 16,-8 3 2-16,-7-2-20 0,-7 5-6 15,-3 7-37-15,-8 0-14 16,-6 0-93 0</inkml:trace>
  <inkml:trace contextRef="#ctx0" brushRef="#br0" timeOffset="12652.87">7888 12358 316 0,'7'13'118'0,"4"-13"-92"0,13 6 24 0,-13-6 5 0,7 0-5 15,6-6 0-15,5 2-16 16,2-2-9-16,8-3-14 15,11 2-3-15,2 1-1 16,1 3-3-16,0 0-3 0,-3 0-3 16,-4 0 1-16,-4 0 1 15,0-4 0 1,1 1-38-16,6-3-16 0,4-1-31 16,3-2-11-16,4 2-62 15</inkml:trace>
  <inkml:trace contextRef="#ctx0" brushRef="#br0" timeOffset="13192.681">9821 11916 280 0,'-31'9'107'0,"20"-2"-83"0,0-4 21 15,4 0 5-15,7-3-10 16,0 0 0-16,0 0-1 16,7 0 0-16,4 0-21 15,7 0 7-15,6 3 3 0,5 0-4 16,6-3-2-16,7-3-8 15,15-3-4-15,20-4-1 16,1 1-1-16,-1 0-4 0,-2-1-1 16,-1 1-3-1,-4 6-1-15,-6-4 1 0,-8 7 2 16,-6 0 1-16,-8 0 1 16,-7 0-5-16,-7 0-1 15,-6 0-48-15,-5-3-19 16,-3-3-38-16,0-4-15 15,-7 1-43 1</inkml:trace>
  <inkml:trace contextRef="#ctx0" brushRef="#br0" timeOffset="14062.821">11589 11239 280 0,'3'-25'107'0,"-10"9"-83"0,-3 0 10 15,-1 10 0-15,-3-3-10 16,-4-4 0-16,-3 4-7 15,-4 2 0-15,-3 4-10 16,-4 6 0-16,-6 7 0 0,-5 5-3 16,-10 7-3-16,4 7 0 15,0 5 1-15,3 13 1 16,7 6 1-16,7 1 2 16,8-7 3-16,6-3 2 15,11-7 1-15,10-2 2 0,15-10 4 16,17 3-6-16,15-9 1 15,3-3-6-15,3-1-2 16,0 4-5-16,12-3 0 16,-1 3 0-16,0 9 0 15,-4 9 2-15,-3 14 3 16,-7 5-2-16,-7 0 0 16,-7 4-3-16,-11 0-1 15,-3 5 1-15,-8 8 2 16,-6 2-1-16,-8-3-1 15,-6-6 3-15,-8 0 0 0,-10-10 7 16,-7 4 6 0,-11-4-4-16,-7-3 1 0,0-9-6 15,0 0-2-15,1-13-2 16,-1-9-3-16,0-12 1 16,0-16-1-16,0-10-3 15,4-6 2-15,3-6 1 16,14-1 0-16,8-2-3 15,10-3 2-15,7-13 1 16,10-16 0-16,8-9 0 16,6 0 0-16,12-13 0 15,3-18 0-15,10-7 0 0,11-3 0 16,10-16 0-16,-2-12 0 16,-9 16 0-16,-9 12 0 15,-15 6 0-15,-7 4 2 16,-6 3-1-16,-12 18-1 15,-3 10 1-15,-7 12-1 16,-7 10 0-16,-7 3 2 16,-7 10-1-16,-4 15-1 15,-7 6-2-15,1 6-1 16,-5 10-5-16,5 10 0 16,-1 24-27-16,4 10-12 15,3 10-13-15,7-4-5 16,8-3-18-16,10-6-5 15,17-7-43 1</inkml:trace>
  <inkml:trace contextRef="#ctx0" brushRef="#br0" timeOffset="14948.761">12358 12593 180 0,'-7'13'68'0,"3"-4"-52"0,4 4 10 0,0-10 1 16,0 6 4-16,0-9 4 15,0 0 5-15,0 0 4 0,0 0-23 16,0-3 8-16,0-3 4 0,0 3-2 16,0-7 2-16,0 1-8 15,0-4-3 1,0-2-6-16,0-7-2 0,0-7-4 16,0-8 1-16,0-7-2 15,0-6 2-15,4 0-2 16,3-7 0-16,3-12-5 15,5-15-1-15,6 5-1 16,7 4 1-16,4 9-4 16,-1 6-2-16,1 20 2 15,-4 5 0-15,1 13 1 16,-8 10 0-16,-4 5 2 16,-2 17 3-16,-5 6-2 0,-3 15 0 15,-3 13-1-15,-4 6-2 16,0 0 3-16,0-3 2 15,0-6 0-15,3-7 0 16,1-2-3-16,6-10-2 16,4-7 1-16,4-11 1 15,0-4 1-15,3-10 1 16,4-2 0-16,-1-13 0 16,33-44-2-1,-26 40-1-15,-2 4-1 16,-1 10-3-16,-3 11 2 15,-1 20 3-15,-6 12 1 16,-7 13-1-16,-4 6-2 0,-7 10 1 16,-7 18 1-16,-1 3-1 15,1-6-1-15,4-12 1 16,-1-7-1-16,4-15-3 16,0-10 2-16,4-3-23 15,3-12-10-15,0-7-24 16,0-6-9-16,0-6-28 15,4-10-10-15,-4-9-41 16</inkml:trace>
  <inkml:trace contextRef="#ctx0" brushRef="#br0" timeOffset="15576.317">13296 10953 292 0,'11'-50'110'0,"-4"31"-86"0,0-3 22 0,-4 16 4 16,1-3-5-16,-4 6 0 15,0-4-7-15,0 7-3 0,0 10-20 16,-7 9-2-16,-4 6-2 16,1 9-6-16,-8 10-3 15,0-3-1-15,1-7 1 16,-1-2-1-16,4-10-1 0,3 3-2 16,8-10 1-16,3-2 1 15,3-4 0-15,5-2 0 16,-1-4 0-16,3-3 0 15,4 0 0-15,0 0-3 16,1 0 2-16,-1 0 1 16,3 0 0-16,1 3 0 15,3 3 0-15,4 3 0 16,3 1 2-16,0 2-3 16,0 1 0-16,1 3 1 15,-5 2 2-15,1 4-1 0,-7 3 2 16,-4 1 7-16,-4 2 5 15,-6 0-1-15,-4 0 0 16,-7 0-6-16,-4-6 0 16,-6 7-7-16,-8-7-1 15,0-4 2-15,-3 1 1 16,0-3-1-16,-4-4-2 16,0-2-2-16,1-10-1 15,-1-3-27-15,4-13-12 16,3-6-17-16,7-3-3 15,8 0-16-15,3-3-5 16,7-1-63 0</inkml:trace>
  <inkml:trace contextRef="#ctx0" brushRef="#br0" timeOffset="15877.626">13346 10797 312 0,'-15'-4'118'0,"8"8"-92"0,0-4 13 15,7 0 0-15,0 0-6 16,0 0 3-16,4 3-3 0,3-3 0 16,7-3-18-16,14-4 2 0,15-5 3 15,10-1-5 1,7-2 0-16,-4-4-9 15,0 6-2-15,-3-3-2 0,-3 7-2 16,-8 0-8-16,-7 2-5 16,-3 1-40-16,-7 0-17 15,-11 3-52-15,0-7-23 16,-3-2 11 0</inkml:trace>
  <inkml:trace contextRef="#ctx0" brushRef="#br0" timeOffset="17696.081">9373 11010 228 0,'0'-60'85'0,"4"35"-66"0,6-3 12 0,-6 18 3 0,-1-2-5 16,5-1 3-16,-1-2-1 15,-4 5 3-15,1 1-18 16,-1 6 6-16,1 3 5 0,-1 9-4 15,1 13-1-15,-1 28-4 16,1 13-1-16,-1 12-3 16,1 29 1-16,3 21-4 15,-4 13-1-15,1 28-4 16,3 0-1-16,-3 19-1 16,-1-9 0-16,4-16 2 15,0-3 1-15,0-7-3 16,0-21-3-16,4-19 0 15,-1-20 1-15,1-8-1 0,0-13-1 16,-1-16 1-16,4-9 1 16,0-6 1-16,1-13 1 15,-1-9 2-15,3-7 1 16,4-3-3-16,4-3-1 16,3-6 1-16,4 0 0 15,3-3-2-15,8 0-2 16,3-4 1-16,7 1 1 15,14-4-1-15,21 4-1 16,0-7 1-16,4 16 1 16,14 0-1-16,10 0 2 15,-3 10-4-15,3-1 0 16,15-3 1-16,3 4 0 16,-7-7 0-16,14-3 2 15,11-3-1-15,-8-4-1 0,11-5-2 16,8-7 1-16,-12 0 1 15,15 0 2-15,-3-3-1 16,-19 7 2-16,8 2-2 16,-11 7-1-16,-14 3-2 15,-14 3 1-15,17 3 1 16,-10 0 0-16,-7-3 0 16,-14 0 2-16,-11-6-1 15,-14 0-1-15,-7-4 1 16,-7 7 1-16,-3-3-3 0,-1-4-2 15,-6 7 4-15,-8-3 1 16,-7 6 0-16,-7 0 1 16,-3 0-2-16,-7 0-1 15,-4 0 1-15,0 0-1 16,-3 0-3-16,-4 6 2 16,0-6 3-16,0 0 1 15,0-6-4-15,-4 6 1 16,1-10 0-16,-1 7 2 15,1-6-1-15,-1 0-1 16,1-4 1-16,-1 0-1 16,1-2 0-16,0-10 0 15,3-4 0-15,0-2 0 16,0-7 0-16,3-9 2 16,1-3-1-16,3-34-1 0,0-23 1 15,0-15-1-15,4-44-3 16,-1-7 2-16,5-40 1 15,-1 3 0-15,3-19 0 16,-2 22 2-16,-1 28-3 16,-7-9 0-16,-3 34 1 15,-4 29 0-15,-7 18 0 16,-4 23 0-16,-3 12 0 16,0 12 0-16,-4 7 0 15,1 15 0-15,-1 10 0 16,1 6 0-16,-1 9 0 15,0 7 0-15,-3 9-3 16,0 7 2-16,-3 2 1 0,-8 4 2 16,-3 0-3-1,-4-1 0-15,-3 1 1 0,-8-7 2 16,-3 1-1-16,1-1-1 16,-1-3 1-16,0-2-1 15,0 2 2-15,-3-3 1 16,-11-3-1-16,-11 0-2 15,-10-3 1-15,0-3-1 16,-4 2-3-16,-14-2 2 16,-17 3 1-16,3-3 2 15,-7 3-3-15,-21 3 0 16,0 3 1-16,-7 6 0 16,-25 1 2-16,11 8 1 15,-11-2-4-15,-7 3 1 0,7 0 0 16,-18-4 0-16,12 4-3 15,-5 0 2-15,-6-3 1 16,20-1 2-16,-10-2-1 16,4 9-1-16,14 0 1 15,-8 3-1-15,8 3-3 16,24-3 2-16,15-3 1 16,7-3 2-16,34-6-1 15,1-4-1-15,25-6-21 16,24-3-9-16,22 0-91 15,17-9-40-15,10-7-21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21:55:15.01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22574 4369 168 0,'0'-38'63'0,"0"16"-49"0,7-15 20 0,-3 27 8 15,3-12-6-15,0-3 2 16,0 0-2-16,4-3-1 15,-4 3-18-15,0 6 1 0,-4 6 0 16,-3 4 3-16,0 0 2 16,-7 9-8-16,0 15-2 15,-3 26-1-15,2 19 2 16,1 5 6-16,0 8 2 16,-3 24-7-16,3 13-4 15,-4-4-4-15,1-15-2 16,3-16-3-16,-8 44 1 15,5-28-2-15,-8 29-1 16,4-26 1-16,-4 15-1 0,4-24 0 16,4 0 2-16,3-20-3 15,0-14-2-15,3-11 4 16,1-11 3-16,-1-7-1 16,4-22 0-16,0 0 1 15,0-25 0-15,0-1-5 16,0-24-1-16,0 9 1 15,0-62 0-15,0 18 3 16,4-59 1-16,3-47-4 16,7 12 1-16,3 10-2 15,1 21 0-15,0 29 2 16,-1 25 0-16,1 19-3 16,-4 22 2-16,-3 9-1 0,-4 16 0 15,-4 18 2-15,-3 35 2 16,-3 25 1-16,-4 10 3 15,0 25 1-15,-4 6 1 16,4-19-2-16,-7 56-1 16,3-31-3-16,1 48-2 15,-1-29 1-15,4 19 1 16,0 18-1-16,3-37-1 16,4-19-2-16,0-25 1 15,0-18 3-15,0-17 1 16,0-18-1-16,0-9-2 15,0-4-8-15,0-22-3 16,0 7-34-16,0-19-13 16,0 9-131-1</inkml:trace>
  <inkml:trace contextRef="#ctx0" brushRef="#br0" timeOffset="1201.064">12238 3644 232 0,'7'-37'88'0,"-4"27"-69"0,5-11 19 16,-8 14 6-16,0 1-3 16,0 0 2-16,0 3-8 15,0 6-4-15,0 3-17 16,0 10 2-16,0 18 2 0,-4 16-6 16,0 10 1-16,1 3-4 15,-1 2 2-15,4 8-6 0,0 5-1 16,4 3 0-1,-1-12 2-15,1-6 1 0,0-16 1 16,-1-3 2-16,1-19 1 16,-4-3-1-16,0-9 1 15,-4-10-2-15,1-3 0 16,-5-16-5-16,1-12-3 16,0-16 2-16,0 0 2 15,0-6-4-15,0-10-1 16,0 4 0-16,4-13 0 15,3 12-3-15,0 7 0 16,0 13 2-16,0 24 2 16,0 13-2-16,0 13-2 15,0 15 2-15,0-3 0 16,0 9 1-16,0 14 0 16,0 14-3-16,0 7 2 15,0-3-56-15,0-13-27 16,0 1-107-16</inkml:trace>
  <inkml:trace contextRef="#ctx0" brushRef="#br0" timeOffset="2162.95">7966 9254 264 0,'-18'-3'101'0,"8"3"-78"0,-8-3 15 0,11 3 2 15,0 0-9-15,-7 0 2 0,0 3-6 16,-1 3-2-16,5-3-13 16,-1 3 6-16,4 1 2 15,4-4-4-15,3 3-1 16,7-3-3-16,3-3 0 0,8 0 0 15,7 0 0-15,6 0 0 16,5-9 0-16,6 9-2 16,7-3 1-16,11 3-2 15,4 0 0-15,-1 3-1 16,-3 3 0-16,-7-3-4 16,-7 7-1-16,-7-1 1 15,-4 0 2-15,-7 1-3 16,-3-7 0-16,-7 0 1 15,-4-3 0-15,-4 0 0 16,-2 0 0-16,-1 0-22 0,-4 0-10 16,-3 3-48-1,0 0-19-15,4 1-212 16,6 2 133 0</inkml:trace>
  <inkml:trace contextRef="#ctx0" brushRef="#br0" timeOffset="2778.677">8580 8843 320 0,'-11'-19'121'0,"7"7"-95"0,4-7 11 0,0 10 0 0,0-1-10 15,0 1 1-15,4-7-9 16,3 0-4-16,4-2-8 16,10-4 4-16,11-3 2 0,6-4 0 15,12 11 2-15,6 2 1 16,-6 10 2-16,-5 6 3 16,-2 9 2-16,-8 10-1 15,-7 3-2-15,-10 3 1 16,-8 3-1-16,-2 0-7 15,-8-3-3-15,-8 4-5 16,1 2-2-16,-3-3-1 16,-1 0-2-16,1 1 1 0,-1 8-1 15,4-5 0-15,4-1 0 16,3 0 0-16,3-3 0 16,8-2-3-16,-1-1 2 15,4 0 1-15,4 0 0 16,0 3 0-16,6 0 0 15,5 0 0-15,2 4 0 16,5 2 0-16,-1 10 0 16,-3 3 0-16,-4 16 0 15,-4-10 0-15,-6-6 2 16,-11 3-1-16,-3-9-1 16,-11-6 3-16,-7 2 2 15,-8-5-2-15,-6-4-2 16,-4 0 0-16,-3-3 1 0,-7-3-3 15,-11 0 0-15,-14-3-15 16,-7-3-6-16,0-4-38 16,7-2-14-16,0-4-14 15,7-3-6-15,3-3-78 16</inkml:trace>
  <inkml:trace contextRef="#ctx0" brushRef="#br0" timeOffset="3263.433">6255 9034 312 0,'21'-22'118'16,"-10"16"-92"-16,10 0 15 0,-11 6 0 0,11 0-10 15,8 0-1-15,6 3-5 16,-3 0-2-16,6 0-12 16,5 0 0-16,-1-3 2 0,0-3-5 15,11-3 0-15,-7 0-4 16,4 0-1-16,-4 2-1 15,-4 1 1-15,-7 6-20 16,-7 7-6-16,-17 5-67 16,-4 7-29-16,-11-3-40 15</inkml:trace>
  <inkml:trace contextRef="#ctx0" brushRef="#br0" timeOffset="3485.003">6442 9605 348 0,'10'3'132'0,"8"-9"-103"0,14-13 23 0,-25 16 4 15,21-13-15-15,-3 4-1 16,10-7-17-16,11 0-6 16,7 3-10-16,3 7-5 0,4 6-1 15,-3 3 1-15,-4 6 1 16,-8 4-8-16,-2-1-4 0,-1 0-48 15,0 4-20-15,8-4-111 16</inkml:trace>
  <inkml:trace contextRef="#ctx0" brushRef="#br0" timeOffset="4371.881">9913 9304 268 0,'0'0'101'0,"0"0"-78"0,0 0 9 16,0 0-3-16,0 0-6 16,0 0 0-16,0 0-3 15,4 0-3-15,-1 0-9 0,1 0 4 0,-1-3 1 16,4-3 0-16,0-4 0 16,-3 1-3-16,-1 3-1 15,1-4-3-15,-1 1 1 16,-3-1-2-16,0 1 2 15,-3 0-2-15,-1 2 2 16,-3 4-4-16,0 3-2 16,0 3 2-16,-3 7 0 15,-1-1-4-15,0 7 1 16,4-1 0-16,0 1 2 16,4-3-3-16,3 2-2 15,3-2 8-15,4-4 4 0,0-2 4 16,4-4 3-1,0-6 2-15,3-4 3 16,-4-2-7-16,1-4-1 0,-1-2-3 16,-2 2-1-16,-5 1-3 15,-3 2 1-15,-3 1-4 16,-1 6 0-16,-3-1-3 16,0 8-1-16,0 2 1 15,0 0 2-15,3 0-6 16,4 4 1-16,0-4-32 15,0 4-12-15,4-7-33 16,3 6-15-16,3-9-79 16</inkml:trace>
  <inkml:trace contextRef="#ctx0" brushRef="#br0" timeOffset="4760.968">10478 8501 332 0,'0'-28'126'0,"-4"25"-98"0,-3 0 12 0,3 6-2 16,-3 6-10-16,0 7-2 15,-3 12-6-15,-4 13 0 16,-4 0-11-16,-3 3 3 0,0 3 2 0,-1 0 1 15,5 0 1-15,3 3-4 16,7 0-2-16,7-3-2 16,7-3 2-16,3-9-3 15,8-7-2-15,3-6 0 16,4-10 1-16,3-5-3 16,7-7 0-16,4-7-1 15,0-2-2-15,0-7 1 16,-4 7 1-16,-3-1-1 15,-4 1-1-15,-7 6-35 16,-3-3-16-16,-4-1-34 16,-4-2-12-16,1 0-74 15</inkml:trace>
  <inkml:trace contextRef="#ctx0" brushRef="#br0" timeOffset="5064.822">10777 8470 336 0,'-3'-22'126'0,"3"19"-98"0,0 0 21 0,0 3 2 15,0 0-13-15,-4 12-2 16,1 10-7-16,-1 16-1 16,1 9-16-16,-1 3 0 0,1 7 1 15,-1 12-5-15,1 18-2 16,-1 7-3-16,4-3-3 15,0-3 3-15,4 3 0 16,-1 13-1-16,1-10 1 16,-1-7-4-16,1-15 0 15,-4-9-19-15,3-13-7 0,1-9-24 16,3-10-7-16,3-9-10 16,1-9-2-16,3-13-83 15</inkml:trace>
  <inkml:trace contextRef="#ctx0" brushRef="#br0" timeOffset="5751.476">11268 9141 240 0,'0'-9'90'0,"-4"9"-70"0,1-4 19 0,3 4 5 16,-7 4-5-16,0-1-1 15,0 3-10-15,-1 0-5 16,1-3-13-16,4 7-2 0,-1-4 2 15,4-3-4-15,4 7-1 16,-1-10 2-16,4 0 2 0,1 0 0 16,2-10 2-16,-3 7-2 15,4-13 2 1,-4 4 0-16,0-7 3 16,-4 0-3-16,-3-3 1 0,0 3-5 15,0 4-2-15,-3 5 0 16,-4 1 1-16,0 15-3 15,-4 7 0-15,1 12-1 16,-1 0-2-16,4 0 1 16,0-3-1-16,7-3 4 15,0 0 2-15,3-1 2 16,4-8 0-16,1-4 0 16,2 0 2-16,1-6-3 15,-1-3 1-15,4-6-5 0,-3-4 0 16,3-2 1-16,-7-7 2 15,-3 0-3-15,-4 0 0 16,-4 3-1-16,-3 3-2 16,-4 7-2-16,1 6 1 15,-4 9 1-15,0 10 2 16,0-1-3-16,3 4 0 16,4 0 1-16,3 0 0 15,1-4 0-15,3-2 0 16,0 6-9-16,3-3-4 15,1-4-42-15,3 1-16 16,0-4-37-16,4-3-14 16,-1-6-30-16</inkml:trace>
  <inkml:trace contextRef="#ctx0" brushRef="#br0" timeOffset="6230.193">11705 8934 304 0,'-17'3'115'0,"6"3"-89"0,-3 1 16 0,7-1 4 16,0 0-12-16,3 1-2 16,4-1-5-16,7 0 0 15,4-3-15-15,6 0 6 0,8 1 5 16,3-1-3-16,4 0-2 15,0-3-4-15,7-3 1 16,7-4-4-16,6-2 1 16,8 0-9-16,4-1-2 0,-4 1 1 15,0-1 1-15,-7-2-4 16,-4 9 1-16,-6-4 0 16,-8 4 2-16,-7-3-12 15,-7 6-6-15,-3 0-29 16,-4 0-11-16,-3 0-31 15,-4 0-10-15,3-3-65 16</inkml:trace>
  <inkml:trace contextRef="#ctx0" brushRef="#br0" timeOffset="6605.679">12622 8326 280 0,'-10'-32'104'0,"10"17"-81"0,3-10 23 0,1 15 3 16,-1 1-13-16,4-4-1 16,1 4-7-16,-1 6 0 15,3 6-16-15,-3 9 2 0,0 7 0 16,0 16-3-16,0 12-1 15,0 25 2-15,-3 13 5 16,-1 2-5-16,-3 17-2 16,0 21-3-16,-3-9-2 0,-1-9-6 15,1-1-1-15,3 7 3 16,0-9 3-16,0-13 1 16,0-19 0-16,0-16-10 15,0-6-2-15,0-12-29 16,3-13-14-16,1-12-23 15,-1-4-7-15,5-12-83 16</inkml:trace>
  <inkml:trace contextRef="#ctx0" brushRef="#br0" timeOffset="7733.155">14051 9160 264 0,'14'-19'101'0,"-10"6"-78"0,6-8 11 0,-6 11 1 15,-1-2-6-15,1-4 1 16,-1-3-4-16,1 0-1 16,0 0-14-16,-4 1 2 0,0-1 3 0,-4 0-2 15,-3 3 0-15,0 1-4 16,-4-1 1-16,-3 7-2 16,-7-1 2-16,-4 1-4 15,-3 9-2-15,0 0-2 16,0 9-3-16,-4 7 1 15,0 6-1-15,-7 12 0 16,4 10 0-16,-4 3 0 16,4 3 0-16,0-3 0 15,7 7 0-15,6-4-3 16,8 0 2-16,11 6 3 16,10-8 1-16,10-5 3 15,5-11 1-15,6-10-1 16,4-10-1-16,-1-9-1 15,5-9 0-15,2-10 0 0,8-5 0 16,-3-5-2-16,-1-5-2 16,0 0 1-16,-3-7 1 15,-4-3-1-15,-6-6-1 16,-8-3 1-16,-7 3-1 16,-7 6 2-16,-4 7 3 15,-3 9 0-15,-3 12 0 16,-4 10-1-16,0 16 0 15,-4 12 0-15,4 3 0 16,0 3 0-16,4 1 0 16,3 5-2-16,3 1 1 15,4 0-4-15,4 2 0 16,3 4 1-16,0-3 2 16,0-3-1-16,0-10-1 15,0-3-2-15,-3-9 1 16,-1-4-34-16,1-6-17 0,0-6-37 15,-1-9-15-15,1 0-61 16</inkml:trace>
  <inkml:trace contextRef="#ctx0" brushRef="#br0" timeOffset="8081.883">14400 7783 328 0,'11'-15'123'0,"-7"8"-95"0,-1 7 7 0,-3 10-4 16,-3-1-6-16,-1 10 0 15,-3 6-1-15,-4 10 0 16,1 18-13-16,3 13 2 0,0-4 1 16,0 1-5-16,3-3-3 15,4-7-3-15,0-6-3 16,0 3 1-16,4-6-1 16,-1-6-11-16,4-7-3 0,0-6-50 15,4-9-21 1,6-4-82-1</inkml:trace>
  <inkml:trace contextRef="#ctx0" brushRef="#br0" timeOffset="8395.113">14806 7884 348 0,'0'-10'132'0,"0"1"-103"0,4-1 18 0,-4 4 1 16,0 6-13-16,0-3-3 15,3 6-12-15,1 7-5 16,-4 5-8-16,0 7-1 0,0 25 4 16,0 10-6-16,0 2-2 15,0-2-1-15,0-1-1 16,3-3 2-16,1-6 1 15,-1 4-1-15,1-11-2 16,-1-5-39-16,1-4-16 16,-1-9-39-16,1-9-16 15,3-4-40 1</inkml:trace>
  <inkml:trace contextRef="#ctx0" brushRef="#br0" timeOffset="8604.932">14559 8254 336 0,'-3'9'126'0,"10"-9"-98"0,17 0 8 15,-10 0-2-15,8 0-16 16,2 0-2-16,8 0-9 16,3 0-3-16,8 0-2 15,6-3-2-15,4-3 1 0,3 6-21 16,-6-10-7-16,-4 7-52 0,-4-6-22 15,0-7-31 1</inkml:trace>
  <inkml:trace contextRef="#ctx0" brushRef="#br0" timeOffset="9052.119">15279 7846 368 0,'-4'-6'137'0,"4"3"-106"0,4 0 8 0,-4 3-1 16,3 0-11-16,4 0 1 15,4 3-9-15,3 3-4 0,4 0-8 16,-1 4-1-16,5-1 1 16,-1 10-1-16,-4 3-1 0,-6 6-1 15,-4 6 0-15,-7 4 0 16,-7 0 2-16,-4-1-3 15,-3-2-2-15,-3-1 0 16,-1-5 1-16,-3-1-1 16,3-3-1-16,1 0 1 15,2-3 1-15,5-3-3 16,3 0 0-16,0-4-1 16,7 1 0-16,3-4 2 15,4-5 0-15,7 2 0 16,8-9 0-16,9 6 2 15,8-6 3-15,3 0-2 16,1 0 0-16,-4-6-1 0,-4 6-2 16,-3 0-4-16,-4-3 0 15,0-3-36-15,-3 6-15 16,-4-7-27-16,0 1-12 16,0 0-66-1</inkml:trace>
  <inkml:trace contextRef="#ctx0" brushRef="#br0" timeOffset="9473.059">16030 7815 372 0,'4'-13'140'0,"-4"10"-109"0,0 0 7 15,0 3-6-15,0 3-14 0,0 3 0 16,0 10-9-16,0 3-3 16,0 9-3-16,0 13-3 0,-4 15 3 15,1 1-2-15,3 5-1 16,0-8 1-16,0-1 1 16,0-9-3-1,3-7 0-15,-3-2-17 0,4-7-5 16,-1-6-38-16,1-9-15 15,-1-4-79 1</inkml:trace>
  <inkml:trace contextRef="#ctx0" brushRef="#br0" timeOffset="9699.335">15741 8116 324 0,'7'0'121'0,"4"0"-95"0,10-7 16 15,-4 4 1-15,12-3-11 16,13-3-1-16,7-1-15 16,4 1-7-16,0 3-6 15,-10-1 0-15,9 1 0 0,1 0-6 16,0 3 0-16,-7-1-45 16,-4 4-21-16,-6 0-72 15,-5 4-55 1,-13-1 82-16</inkml:trace>
  <inkml:trace contextRef="#ctx0" brushRef="#br0" timeOffset="10014.668">16598 7733 356 0,'0'-9'134'0,"-3"15"-104"0,-4 3 5 0,0 1-4 15,-4 2-11-15,0 4 0 16,-3 3-7-16,0 3 0 16,0 3-8-16,3 0 1 0,4 0 4 15,4 0-2-15,6 3 3 16,4-6-4-16,4-6 1 16,3 3-7-16,4-4-3 15,-1-5 3-15,5-4 1 16,-1-3 0-16,0-3 1 15,-3-3-15-15,-1-3-5 16,1-4-42-16,0 1-19 0,-4 0-47 16,0-1-22-16,3 4 32 15</inkml:trace>
  <inkml:trace contextRef="#ctx0" brushRef="#br0" timeOffset="10254.931">16792 7802 264 0,'0'-12'99'0,"0"12"-77"0,-3 0 20 16,3 0 3-16,-7 6-8 0,0 3 1 16,0 4-7-16,-4 6 1 15,0 3-18-15,1 15 3 0,-1 10 3 16,1 3-9-16,-1 10-1 16,0-4-8-16,4 1-2 15,4-4 2 1,-1-3 1-16,4-3-4 0,0 0-1 15,0-3-37-15,0-3-14 16,0-3-59-16,4-10-26 16,-4 0 7-1</inkml:trace>
  <inkml:trace contextRef="#ctx0" brushRef="#br0" timeOffset="17866.037">17649 8890 216 0,'-10'0'82'0,"6"-9"-64"0,1 9 26 0,3 0 7 0,0 0-9 16,0 0 1-16,3 0-3 15,1-3 2-15,3-1-23 16,0 1 3-16,0 0-1 0,4 0 0 16,-1 0 2-16,1 3-2 15,3 0 2-15,7 0-9 16,7 0-1-16,8 0-3 15,2 0 1-15,5 0-4 16,-1 0 1-16,-3 0-5 16,-4 0-2-16,0 0 0 15,-3 0 1-15,-4 0-3 16,-3 0 0-16,-4 0 1 16,-3 0 2-16,0 0-1 0,-4 0-1 15,-4 0-13-15,-3 0-6 16,-3 3-32-16,-4-3-15 15,-7 3-47-15,3 3-18 16,4 1-15 0</inkml:trace>
  <inkml:trace contextRef="#ctx0" brushRef="#br0" timeOffset="18196.093">17646 9244 324 0,'7'-6'121'0,"0"0"-95"0,4 3 16 16,-8 3-1-16,4-3-10 15,4 0 2-15,3 3-8 16,4 0-3-16,6 0-12 15,8 3-2-15,3 0 2 0,8 0-4 16,2 0-1-16,1 0-2 16,4 0-3-16,3-3 1 15,7 0 1-15,3-3-3 16,4 0 0-16,-3-3-34 16,-4-4-15-16,-4 1-82 15,4-4-35-15,0-5 34 16</inkml:trace>
  <inkml:trace contextRef="#ctx0" brushRef="#br0" timeOffset="19787.852">20959 7978 228 0,'7'-28'88'0,"-4"18"-69"0,4-9 15 0,-3 13 3 0,-1 0 1 15,1-1 2-15,-1 1-7 16,1 3-3-16,-1 3-16 15,1 9 9-15,-4 13 4 0,0 19-1 16,0 16-1-16,3 8-7 16,-3 11-1-16,4 15-1 15,-1 22-1-15,-3-7-3 16,0-2-2-16,0 8-2 16,0-2 0-16,-3-9-7 15,-4-10 0-15,0-13 3 16,0-9 2-16,0-13-5 15,0-12 0-15,3-9-3 16,4-13-2-16,0-4-17 0,4-8-7 16,-1-10-20-16,4-10-8 15,0 1-30-15,4-10-12 16,7-3-47 0</inkml:trace>
  <inkml:trace contextRef="#ctx0" brushRef="#br0" timeOffset="24171.105">21534 8269 276 0,'0'-6'104'0,"-4"6"-81"0,1 0 7 16,3 0-3-16,0 0-4 15,-8 0 1-15,5 0 0 0,-1 0 0 16,1 0-13-16,-1 0 4 16,1-3 3-16,-1-6-6 0,1-1 1 15,3-6-6-15,0 1 1 16,0-7-1-1,0-3 1-15,3-3-2 0,1-1-1 16,-1-2-1-16,4 0 0 16,4-1-2-16,3 4 1 15,4 0-4-15,3-4 0 16,4 10-1-16,3 4 0 16,0 2 2-16,4 7 2 15,0 5-1-15,-1 4-1 16,1 4-2-16,3 5 1 15,-3 0 5-15,0 10 2 16,0 6 2-16,3 10 0 16,0 9 0-16,-3 6 0 0,0 0 0 15,-8-3 0-15,-6 0-2 16,-11 0 1-16,-7 3-4 16,-11 7 0-1,-6 9-1-15,-8-1 1 0,-3-2-4 16,-4 0 0-16,-3-10 1 15,-4 7 0-15,-3-7 0 16,-4 0 2-16,4 4-3 16,10-13 0-16,7-10 1 15,-3 7 0-15,7-7-3 16,0 4 2-16,3-7 1 16,0 4 0-16,4-7 0 15,4-6 0-15,-1 3-3 0,7-6 0 16,1-3 2-16,10-4 2 15,0-2 0-15,14-7 2 16,-3 0-2-16,14-6 2 16,-4 3-2-16,11-7-1 15,-8 4-2-15,15 0 1 16,-7 0 1-16,25 0 2 16,-12 3-1-16,19 0-1 15,-15 0 1-15,8 3-1 16,-11 0 0-16,7 3 2 15,-11-2-1-15,1 2-1 16,-12-6-6-16,-2 6-1 16,-5-3-4-16,-6-3 2 15,-4 7-33-15,0-7-14 0,-3 0-99 16,0-10-75 0,-4 1 89-16</inkml:trace>
  <inkml:trace contextRef="#ctx0" brushRef="#br0" timeOffset="35115.585">23481 8733 212 0,'0'-9'82'0,"0"6"-64"0,0-3 13 0,0 2 3 16,0-2-9-1,0 0 0-15,3 0-3 0,1-4 1 16,-1-5-13-16,-3 11 8 0,0-2 2 15,0-3-2-15,0-1 2 16,0 1-2-16,0 3-2 16,0-7-4-16,0 1-2 15,-3-1-4-15,-1 0 1 16,1 1 0-16,-4-1 1 16,0 4-2-16,-4 3-1 15,1-4-3-15,-4 10 1 16,-1 0-4-16,-2 0 0 0,-1 0 3 15,0 7 1 1,1-4-6-16,-1 3 0 16,1-3 1-16,-1 7 1 0,0-1 3 15,-3 3 1-15,0 1-4 16,-4 6 1-16,1 0-2 16,-1 3 0-16,0 0 2 15,0 3 2-15,1-3-3 16,3 0 0-16,3 3-1 15,0-3-2-15,1 3 3 16,3 0 2-16,3 3 0 16,0 0-1-16,4 10 1 15,4-10 1-15,3-6 5 16,3 9 4-16,1-6-2 16,10 4 2-16,-3-7-4 0,13 0 1 15,-3-4-5 1,8-2 0-16,-5 3-1 15,8-10-2-15,-4 1 1 16,4-10-1-16,-7 6 0 0,3-16 2 16,-3 4-1-16,3-16-1 15,7-12 5-15,-7-1 1 16,-6 1-5-16,-5 2 0 16,-6 1-1-16,-4 0 0 15,-4-1 0-15,-3 1 2 16,0 0-3-16,0 2-2 15,0 1 2-15,0 3 0 16,0 6-2-16,0 7 0 0,0 2 2 16,0 4 0-16,0 3 1 15,0 3 0-15,0 3-3 16,0 3 2-16,4 7 7 16,-1 3 4-1,1 2-1-15,0 4 2 0,3 3-4 16,3 1-2-16,4 2 2 15,4 0 0-15,3 3-1 16,-3-9-1-16,-4-3-1 16,7 3 0-16,-3-3-2 15,-1 0-2-15,1-7 1 16,-4 7-1-16,0-6-3 0,-3-4 2 16,-1 0 1-16,-3-2 2 15,0-1-28-15,-3-3-9 16,-1-3-29-16,1-3-10 15,0 0-32-15,3-7-12 16,0 1-14 0</inkml:trace>
  <inkml:trace contextRef="#ctx0" brushRef="#br0" timeOffset="37672.587">23664 7724 244 0,'-14'0'90'0,"7"0"-70"0,0-3 15 0,7 3 0 16,0 0-7-1,0 0 0-15,0 0-9 16,0 0-1-16,0 3-11 0,4-3 5 0,3 9 1 16,3-3 5-16,4-2 3 15,4 2-2-15,3-3 0 16,4-3-4-16,3 0 1 16,0-3-3-16,4-3 2 15,3 6-4-15,1-10-1 16,-1 7-6-1,0-3-1-15,-10 3-1 0,-4-1-2 16,-7 4 3-16,-3 4 2 16,-8-1 0-16,-3 12 2 15,-7-2-2-15,-3 6 0 16,-4 0-1-16,-1 6 0 16,-2 3-2-16,-1 3-2 15,1 7 1-15,-5 6 1 0,8 0-1 16,0-4-1-16,4-2 1 15,2-7 1-15,1 4-1 16,4-7-1-16,-1-3 1 16,1-3-1-16,-1 0-3 15,-3-3 2-15,4-7-21 16,-4 4-10-16,0-6-31 16,0-1-10-16,0-3-87 15</inkml:trace>
  <inkml:trace contextRef="#ctx0" brushRef="#br0" timeOffset="39530.817">20073 7338 220 0,'4'-19'82'0,"-4"16"-64"0,3-3 13 0,-3 6 1 16,0 0-4-16,0 0 3 16,4 3 3-16,-1 3 1 15,1 7-19-15,-1 9 4 0,-3 12 3 16,0 26 1-16,0 21 1 16,0 13-1-16,0 32 0 15,-3 12-11-15,-4 19-3 16,0 15-4-16,-4-9-1 0,-3 16-3 15,0-4 1-15,-4-18 0 16,4 6 1-16,0-6-2 16,3-25 1-16,4-13-4 15,4-25-2-15,3-6 2 16,3-16 2-16,1-13-2 16,3-12 0-16,0-9 3 15,0-10 3-15,0-6-2 16,0-9 0-16,0 2 1 0,0-5 2 15,0-7-3-15,4 3-2 16,-1-3 2-16,5-3 2 16,6 0-7-16,7-3 0 15,14-3 2-15,8 3 2 16,3-3 0-16,3 6 1 16,4-4-2-16,11-2-1 15,10 6 1-15,7 0-1 16,0 0 0-16,7-3 2 15,15 3-1-15,3 3 2 16,-4-3 0-16,7 0 1 16,15 6-5-16,3-2 1 15,-7 2-2-15,-18-3 0 16,-21-3 2-16,43 0 2 16,-29 0-1-16,57 6-1 0,-35-3 1 15,52-3-1-15,-42 7-3 16,39 2 2-16,-46-3 3 15,46 7 1-15,-43-4-4 16,29 7-1-16,-36-4 1 16,26 1 2-1,-36-4-2-15,17 1 0 0,-31-7 1 16,17 3 2-16,-24-3-1 16,0-3 2-16,-18 0-4 15,-7 0-2-15,-14 0 4 16,-7 0 1-16,-11 0 2 15,-3 0 0-15,-8 0-2 16,-6 0 1-16,-4-3-2 0,-3-3-1 16,-4 3 1-16,0-7-1 15,0 4 0-15,-4-10 0 16,1 4 0-16,-1-10 0 16,1 3-3-16,-1-12 0 15,1 6 4-15,3-29 1 16,-3 11 0-16,3-48-2 15,-4 18 1-15,8-71 1 16,6-88-3-16,1-3-2 16,-4 19-3-16,0 12 1 15,-3 16 1-15,-4 28-1 16,-4 25 1-16,-3 10 3 0,-3 5 2 16,-1 8 2-1,-3 18-4-15,0 6-1 16,4 19 1-16,-1 3 0 0,-3 13 3 15,0-1 1-15,0 14-4 16,0 2-1-16,0 7-2 16,0-4 3-16,0 13 2 15,0-3 2-15,0 3-4 16,-4 6-1-16,0 1 1 16,1 5 2-16,-4 4-2 15,-7 3 0-15,-4-3 1 16,-3 6 0-16,-11 0 0 15,-3 6 2-15,-4-3-1 16,0-3-1-16,-4 0-2 0,-2 0 1 16,-12 0 1-16,-14-3 0 15,-10-3 0-15,0 6 2 16,-11-3-1-16,-24-4 2 16,-1 7-4-16,-3 0 0 15,-24 0 1-15,-1 10 2 16,-7-4-1-16,-21 3-1 15,11 1 1-15,-18-7-1 16,4 6 0-16,6-6 0 16,-13-3 0-16,13 4 0 15,-3-1 0-15,-3 6 2 16,14 4-3-16,-8 9 0 16,4 0 1-16,15-1 2 0,-1 8-3 15,0-4 0-15,21 3 1 16,19-3 2-16,6-6-3 15,14 0 0-15,21-7-1 16,22-5 0-16,17-4-36 16,18-3-14-16,14-7-113 15,10-8-80 1,4-7 96-16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45317-BBFE-4F0C-9317-B3AECEC546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Multiplication Rule for Exponents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5D714-6D5D-46F5-9521-7F9626C85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73032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21527" y="1334711"/>
                <a:ext cx="7148945" cy="1491615"/>
              </a:xfrm>
            </p:spPr>
            <p:txBody>
              <a:bodyPr>
                <a:normAutofit fontScale="92500"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)(2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21527" y="1334711"/>
                <a:ext cx="7148945" cy="149161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6FF2D0D-C064-451B-90AE-525CD14D153C}"/>
                  </a:ext>
                </a:extLst>
              </p14:cNvPr>
              <p14:cNvContentPartPr/>
              <p14:nvPr/>
            </p14:nvContentPartPr>
            <p14:xfrm>
              <a:off x="2571840" y="1398960"/>
              <a:ext cx="6357960" cy="3369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6FF2D0D-C064-451B-90AE-525CD14D15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2480" y="1389600"/>
                <a:ext cx="6376680" cy="338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85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(−3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)(4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</m:t>
                    </m:r>
                    <m:sSup>
                      <m:sSupPr>
                        <m:ctrlP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7200" i="1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7200" i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46935" y="1303539"/>
                <a:ext cx="7356764" cy="12006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1B46A43-6597-471A-B94E-8E00288FA553}"/>
                  </a:ext>
                </a:extLst>
              </p14:cNvPr>
              <p14:cNvContentPartPr/>
              <p14:nvPr/>
            </p14:nvContentPartPr>
            <p14:xfrm>
              <a:off x="2251800" y="1279440"/>
              <a:ext cx="6703200" cy="2347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1B46A43-6597-471A-B94E-8E00288FA55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42440" y="1270080"/>
                <a:ext cx="6721920" cy="236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4763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82786" y="60267"/>
            <a:ext cx="3626427" cy="974148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92480" y="1214119"/>
            <a:ext cx="10617200" cy="3845561"/>
          </a:xfrm>
        </p:spPr>
        <p:txBody>
          <a:bodyPr numCol="2">
            <a:noAutofit/>
          </a:bodyPr>
          <a:lstStyle/>
          <a:p>
            <a:pPr marL="825246" indent="-742950">
              <a:lnSpc>
                <a:spcPct val="100000"/>
              </a:lnSpc>
              <a:buFont typeface="+mj-lt"/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• 2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  <a:p>
            <a:pPr marL="596646" indent="-514350">
              <a:lnSpc>
                <a:spcPct val="100000"/>
              </a:lnSpc>
              <a:buAutoNum type="arabicPeriod"/>
            </a:pPr>
            <a:endParaRPr lang="en-US" sz="4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6646" indent="-514350">
              <a:lnSpc>
                <a:spcPct val="100000"/>
              </a:lnSpc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marL="596646" indent="-514350">
              <a:lnSpc>
                <a:spcPct val="100000"/>
              </a:lnSpc>
              <a:buAutoNum type="arabicPeriod"/>
            </a:pPr>
            <a:endParaRPr lang="en-US" sz="4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6646" indent="-514350">
              <a:lnSpc>
                <a:spcPct val="100000"/>
              </a:lnSpc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9ng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6n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pPr marL="596646" indent="-514350">
              <a:lnSpc>
                <a:spcPct val="100000"/>
              </a:lnSpc>
              <a:buAutoNum type="arabicPeriod"/>
            </a:pPr>
            <a:endParaRPr lang="en-US" sz="4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6646" indent="-514350">
              <a:lnSpc>
                <a:spcPct val="100000"/>
              </a:lnSpc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6b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3bh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  <a:p>
            <a:pPr marL="596646" indent="-514350">
              <a:lnSpc>
                <a:spcPct val="100000"/>
              </a:lnSpc>
              <a:buAutoNum type="arabicPeriod"/>
            </a:pPr>
            <a:endParaRPr lang="en-US" sz="4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6646" indent="-514350">
              <a:lnSpc>
                <a:spcPct val="100000"/>
              </a:lnSpc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6k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3kg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pPr marL="596646" indent="-514350">
              <a:lnSpc>
                <a:spcPct val="100000"/>
              </a:lnSpc>
              <a:buAutoNum type="arabicPeriod"/>
            </a:pPr>
            <a:endParaRPr lang="en-US" sz="44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96646" indent="-514350">
              <a:lnSpc>
                <a:spcPct val="100000"/>
              </a:lnSpc>
              <a:buAutoNum type="arabicPeriod"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6z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5z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• 9z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7459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72160"/>
            <a:ext cx="4333240" cy="12039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76120"/>
            <a:ext cx="11384280" cy="1522306"/>
          </a:xfrm>
        </p:spPr>
        <p:txBody>
          <a:bodyPr>
            <a:normAutofit/>
          </a:bodyPr>
          <a:lstStyle/>
          <a:p>
            <a:pPr marL="596646" indent="-514350">
              <a:buClr>
                <a:schemeClr val="tx2"/>
              </a:buClr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multiplication rules of exponents to calculate the product of two or three mathematical terms.</a:t>
            </a:r>
          </a:p>
        </p:txBody>
      </p:sp>
    </p:spTree>
    <p:extLst>
      <p:ext uri="{BB962C8B-B14F-4D97-AF65-F5344CB8AC3E}">
        <p14:creationId xmlns:p14="http://schemas.microsoft.com/office/powerpoint/2010/main" val="261483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74900" y="141923"/>
            <a:ext cx="7442200" cy="893762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Using Exponents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0520" y="1125855"/>
            <a:ext cx="10258425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/>
              <a:t>8</a:t>
            </a:r>
            <a:r>
              <a:rPr lang="en-US" sz="4800" baseline="30000" dirty="0"/>
              <a:t>3 </a:t>
            </a:r>
            <a:r>
              <a:rPr lang="en-US" sz="4800" dirty="0"/>
              <a:t>• 8</a:t>
            </a:r>
            <a:r>
              <a:rPr lang="en-US" sz="4800" baseline="30000" dirty="0"/>
              <a:t>2</a:t>
            </a:r>
            <a:r>
              <a:rPr lang="en-US" sz="4800" dirty="0"/>
              <a:t> means</a:t>
            </a:r>
          </a:p>
          <a:p>
            <a:pPr>
              <a:buNone/>
            </a:pPr>
            <a:r>
              <a:rPr lang="en-US" sz="4800" dirty="0"/>
              <a:t>5</a:t>
            </a:r>
            <a:r>
              <a:rPr lang="en-US" sz="4800" baseline="30000" dirty="0"/>
              <a:t>2 </a:t>
            </a:r>
            <a:r>
              <a:rPr lang="en-US" sz="4800" dirty="0"/>
              <a:t>• 5</a:t>
            </a:r>
            <a:r>
              <a:rPr lang="en-US" sz="4800" baseline="30000" dirty="0"/>
              <a:t>4</a:t>
            </a:r>
            <a:r>
              <a:rPr lang="en-US" sz="4800" dirty="0"/>
              <a:t> means</a:t>
            </a:r>
          </a:p>
          <a:p>
            <a:pPr>
              <a:buNone/>
            </a:pPr>
            <a:endParaRPr lang="en-US" sz="4800" dirty="0"/>
          </a:p>
          <a:p>
            <a:pPr>
              <a:buNone/>
            </a:pPr>
            <a:r>
              <a:rPr lang="en-US" sz="4400" dirty="0"/>
              <a:t>What did we do with the exponents?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93EFE23-3220-41A1-8A3F-6900081BE0A1}"/>
                  </a:ext>
                </a:extLst>
              </p14:cNvPr>
              <p14:cNvContentPartPr/>
              <p14:nvPr/>
            </p14:nvContentPartPr>
            <p14:xfrm>
              <a:off x="3783240" y="1078200"/>
              <a:ext cx="5119920" cy="4901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93EFE23-3220-41A1-8A3F-6900081BE0A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73880" y="1068840"/>
                <a:ext cx="5138640" cy="492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321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93825" y="117316"/>
            <a:ext cx="9404350" cy="984568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Using Exponents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57981" y="1955800"/>
                <a:ext cx="11476037" cy="2946400"/>
              </a:xfrm>
            </p:spPr>
            <p:txBody>
              <a:bodyPr>
                <a:normAutofit lnSpcReduction="10000"/>
              </a:bodyPr>
              <a:lstStyle/>
              <a:p>
                <a:pPr>
                  <a:buNone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Rule:</a:t>
                </a:r>
                <a14:m>
                  <m:oMath xmlns:m="http://schemas.openxmlformats.org/officeDocument/2006/math">
                    <m:r>
                      <a:rPr lang="en-US" sz="54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            </m:t>
                    </m:r>
                    <m:sSup>
                      <m:sSupPr>
                        <m:ctrlP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  <m:r>
                      <a:rPr lang="en-US" sz="5400" b="1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US" sz="5400" b="1" i="1" smtClean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1" smtClean="0">
                            <a:solidFill>
                              <a:schemeClr val="tx2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buNone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*When the bases are the same, add the exponents.</a:t>
                </a:r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57981" y="1955800"/>
                <a:ext cx="11476037" cy="2946400"/>
              </a:xfrm>
              <a:blipFill>
                <a:blip r:embed="rId2"/>
                <a:stretch>
                  <a:fillRect l="-3029" t="-5590" b="-3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51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7200" i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371BB4F-2FAD-4677-9178-0FA764FEF7E1}"/>
                  </a:ext>
                </a:extLst>
              </p14:cNvPr>
              <p14:cNvContentPartPr/>
              <p14:nvPr/>
            </p14:nvContentPartPr>
            <p14:xfrm>
              <a:off x="4419720" y="1924920"/>
              <a:ext cx="4158360" cy="1562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371BB4F-2FAD-4677-9178-0FA764FEF7E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10360" y="1915560"/>
                <a:ext cx="4177080" cy="158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585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7200" i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720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b="0" i="1" smtClean="0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86300" y="1137285"/>
                <a:ext cx="2819400" cy="115824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14B9C6A-1693-4A56-954A-3C248E12B04D}"/>
                  </a:ext>
                </a:extLst>
              </p14:cNvPr>
              <p14:cNvContentPartPr/>
              <p14:nvPr/>
            </p14:nvContentPartPr>
            <p14:xfrm>
              <a:off x="4612680" y="2305440"/>
              <a:ext cx="3783600" cy="1137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14B9C6A-1693-4A56-954A-3C248E12B0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03320" y="2296080"/>
                <a:ext cx="3802320" cy="115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234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685309" y="1137285"/>
                <a:ext cx="4821381" cy="1491615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685309" y="1137285"/>
                <a:ext cx="4821381" cy="149161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AEAB1B7-D81D-4707-B943-FA2F3E106862}"/>
                  </a:ext>
                </a:extLst>
              </p14:cNvPr>
              <p14:cNvContentPartPr/>
              <p14:nvPr/>
            </p14:nvContentPartPr>
            <p14:xfrm>
              <a:off x="3609360" y="2412720"/>
              <a:ext cx="4627080" cy="1653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AEAB1B7-D81D-4707-B943-FA2F3E1068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00000" y="2403360"/>
                <a:ext cx="4645800" cy="167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503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170959" y="1428229"/>
                <a:ext cx="5850082" cy="1512397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𝑚𝑛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170959" y="1428229"/>
                <a:ext cx="5850082" cy="151239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BD098AE-5522-406C-8ABE-8EA220D6C497}"/>
                  </a:ext>
                </a:extLst>
              </p14:cNvPr>
              <p14:cNvContentPartPr/>
              <p14:nvPr/>
            </p14:nvContentPartPr>
            <p14:xfrm>
              <a:off x="3854520" y="1455480"/>
              <a:ext cx="4916520" cy="2562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BD098AE-5522-406C-8ABE-8EA220D6C49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45160" y="1446120"/>
                <a:ext cx="4935240" cy="258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5166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3040" y="137160"/>
            <a:ext cx="3907790" cy="1000125"/>
          </a:xfrm>
        </p:spPr>
        <p:txBody>
          <a:bodyPr>
            <a:normAutofit fontScale="90000"/>
          </a:bodyPr>
          <a:lstStyle/>
          <a:p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090304" y="1381211"/>
                <a:ext cx="8011392" cy="1512398"/>
              </a:xfrm>
            </p:spPr>
            <p:txBody>
              <a:bodyPr>
                <a:norm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(4</m:t>
                      </m:r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7200" i="1">
                              <a:solidFill>
                                <a:schemeClr val="tx2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7200" i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7200" dirty="0"/>
              </a:p>
              <a:p>
                <a:pPr>
                  <a:buNone/>
                </a:pPr>
                <a:endParaRPr lang="en-US" sz="4400" dirty="0"/>
              </a:p>
              <a:p>
                <a:pPr>
                  <a:buNone/>
                </a:pPr>
                <a:endParaRPr lang="en-US" sz="4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090304" y="1381211"/>
                <a:ext cx="8011392" cy="151239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B780119-1F4E-4A16-A7FB-D28317C4ECC3}"/>
                  </a:ext>
                </a:extLst>
              </p14:cNvPr>
              <p14:cNvContentPartPr/>
              <p14:nvPr/>
            </p14:nvContentPartPr>
            <p14:xfrm>
              <a:off x="3256200" y="1491480"/>
              <a:ext cx="4826520" cy="3288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B780119-1F4E-4A16-A7FB-D28317C4ECC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46840" y="1482120"/>
                <a:ext cx="4845240" cy="330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97115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</TotalTime>
  <Words>150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Cambria Math</vt:lpstr>
      <vt:lpstr>Retrospect</vt:lpstr>
      <vt:lpstr>Multiplication Rule for Exponents</vt:lpstr>
      <vt:lpstr>Objective</vt:lpstr>
      <vt:lpstr>Multiplying Using Exponents</vt:lpstr>
      <vt:lpstr>Multiplying Using Exponents</vt:lpstr>
      <vt:lpstr>Example 1</vt:lpstr>
      <vt:lpstr>Example 2</vt:lpstr>
      <vt:lpstr>Example 3</vt:lpstr>
      <vt:lpstr>Example 4</vt:lpstr>
      <vt:lpstr>Example 5</vt:lpstr>
      <vt:lpstr>Example 6</vt:lpstr>
      <vt:lpstr>Example 7</vt:lpstr>
      <vt:lpstr>TRY THESE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Rule for Exponents</dc:title>
  <dc:creator>Michael Kuniega</dc:creator>
  <cp:lastModifiedBy>Michael Kuniega</cp:lastModifiedBy>
  <cp:revision>3</cp:revision>
  <dcterms:created xsi:type="dcterms:W3CDTF">2019-10-26T21:37:29Z</dcterms:created>
  <dcterms:modified xsi:type="dcterms:W3CDTF">2019-10-26T21:56:21Z</dcterms:modified>
</cp:coreProperties>
</file>